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modernComment_383_CDEE79C9.xml" ContentType="application/vnd.ms-powerpoint.comments+xml"/>
  <Override PartName="/ppt/comments/modernComment_371_4D86B7B9.xml" ContentType="application/vnd.ms-powerpoint.comments+xml"/>
  <Override PartName="/ppt/notesSlides/notesSlide2.xml" ContentType="application/vnd.openxmlformats-officedocument.presentationml.notesSlide+xml"/>
  <Override PartName="/ppt/comments/modernComment_38D_F0B9AFC9.xml" ContentType="application/vnd.ms-powerpoint.comments+xml"/>
  <Override PartName="/ppt/comments/modernComment_38F_F1B08357.xml" ContentType="application/vnd.ms-powerpoint.comments+xml"/>
  <Override PartName="/ppt/notesSlides/notesSlide3.xml" ContentType="application/vnd.openxmlformats-officedocument.presentationml.notesSlide+xml"/>
  <Override PartName="/ppt/comments/modernComment_393_C982BA4C.xml" ContentType="application/vnd.ms-powerpoint.comments+xml"/>
  <Override PartName="/ppt/comments/modernComment_391_95AAC0D0.xml" ContentType="application/vnd.ms-powerpoint.comments+xml"/>
  <Override PartName="/ppt/comments/modernComment_379_4EC61F81.xml" ContentType="application/vnd.ms-powerpoint.comments+xml"/>
  <Override PartName="/ppt/comments/modernComment_37D_F60C3B7A.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09" r:id="rId4"/>
  </p:sldMasterIdLst>
  <p:notesMasterIdLst>
    <p:notesMasterId r:id="rId32"/>
  </p:notesMasterIdLst>
  <p:handoutMasterIdLst>
    <p:handoutMasterId r:id="rId33"/>
  </p:handoutMasterIdLst>
  <p:sldIdLst>
    <p:sldId id="493" r:id="rId5"/>
    <p:sldId id="907" r:id="rId6"/>
    <p:sldId id="880" r:id="rId7"/>
    <p:sldId id="882" r:id="rId8"/>
    <p:sldId id="898" r:id="rId9"/>
    <p:sldId id="884" r:id="rId10"/>
    <p:sldId id="904" r:id="rId11"/>
    <p:sldId id="899" r:id="rId12"/>
    <p:sldId id="886" r:id="rId13"/>
    <p:sldId id="885" r:id="rId14"/>
    <p:sldId id="881" r:id="rId15"/>
    <p:sldId id="902" r:id="rId16"/>
    <p:sldId id="891" r:id="rId17"/>
    <p:sldId id="890" r:id="rId18"/>
    <p:sldId id="905" r:id="rId19"/>
    <p:sldId id="908" r:id="rId20"/>
    <p:sldId id="909" r:id="rId21"/>
    <p:sldId id="911" r:id="rId22"/>
    <p:sldId id="915" r:id="rId23"/>
    <p:sldId id="916" r:id="rId24"/>
    <p:sldId id="913" r:id="rId25"/>
    <p:sldId id="914" r:id="rId26"/>
    <p:sldId id="889" r:id="rId27"/>
    <p:sldId id="893" r:id="rId28"/>
    <p:sldId id="894" r:id="rId29"/>
    <p:sldId id="849" r:id="rId30"/>
    <p:sldId id="537" r:id="rId31"/>
  </p:sldIdLst>
  <p:sldSz cx="12192000" cy="6858000"/>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05" userDrawn="1">
          <p15:clr>
            <a:srgbClr val="A4A3A4"/>
          </p15:clr>
        </p15:guide>
        <p15:guide id="2" orient="horz" pos="4002" userDrawn="1">
          <p15:clr>
            <a:srgbClr val="A4A3A4"/>
          </p15:clr>
        </p15:guide>
        <p15:guide id="3" pos="3840" userDrawn="1">
          <p15:clr>
            <a:srgbClr val="A4A3A4"/>
          </p15:clr>
        </p15:guide>
      </p15:sldGuideLst>
    </p:ext>
    <p:ext uri="{2D200454-40CA-4A62-9FC3-DE9A4176ACB9}">
      <p15:notesGuideLst xmlns:p15="http://schemas.microsoft.com/office/powerpoint/2012/main">
        <p15:guide id="1" orient="horz" pos="2932">
          <p15:clr>
            <a:srgbClr val="A4A3A4"/>
          </p15:clr>
        </p15:guide>
        <p15:guide id="2" pos="2212">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412101-C823-7BC6-ECD5-E0EEA4056C34}" name="Movva, Siva" initials="MS" userId="S::movva1@llnl.gov::d4f43540-6307-437d-9834-f166d67081b7" providerId="AD"/>
  <p188:author id="{18DDC506-3D3A-20F6-B6AF-766226900B3B}" name="Prim, Shih-Ni" initials="SP" userId="S::prim3@llnl.gov::209f51c4-34f9-4a66-9e74-8af25003e33f" providerId="AD"/>
  <p188:author id="{C82B990E-D998-D22F-0BBE-56441DAEB2B8}" name="Quinlan, Kevin Randall" initials="QR" userId="S::quinlan5@llnl.gov::d0f6642f-7a02-4d7f-8eeb-65c4f4c12421" providerId="AD"/>
  <p188:author id="{8CF9ACFC-DC40-6F43-B2D2-2DBC2E8792CB}" name="Perfect, Brad" initials="PB" userId="S::perfect2@llnl.gov::e446f558-0982-43e6-9a5b-8cf220861d63"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p:clrMru>
    <a:srgbClr val="0F4F97"/>
    <a:srgbClr val="F6CE86"/>
    <a:srgbClr val="AEF8E5"/>
    <a:srgbClr val="0A8464"/>
    <a:srgbClr val="0DB78A"/>
    <a:srgbClr val="D68F10"/>
    <a:srgbClr val="F1B13D"/>
    <a:srgbClr val="10D6A2"/>
    <a:srgbClr val="2DEFBC"/>
    <a:srgbClr val="11D9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6ECA0C-3D63-4EBA-AE71-6FA370396DA4}" v="1" dt="2024-10-08T20:10:41.862"/>
    <p1510:client id="{8D32D296-68DD-C5D0-0F3F-3D1B2CDCC0F0}" v="14" dt="2024-10-08T15:53:34.99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252" y="42"/>
      </p:cViewPr>
      <p:guideLst>
        <p:guide orient="horz" pos="905"/>
        <p:guide orient="horz" pos="4002"/>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Quinlan, Kevin Randall" userId="d0f6642f-7a02-4d7f-8eeb-65c4f4c12421" providerId="ADAL" clId="{A8C7753A-7FC6-459A-B871-EA0A07ABD819}"/>
    <pc:docChg chg="undo custSel modSld modMainMaster">
      <pc:chgData name="Quinlan, Kevin Randall" userId="d0f6642f-7a02-4d7f-8eeb-65c4f4c12421" providerId="ADAL" clId="{A8C7753A-7FC6-459A-B871-EA0A07ABD819}" dt="2023-02-09T20:01:17.687" v="89" actId="478"/>
      <pc:docMkLst>
        <pc:docMk/>
      </pc:docMkLst>
      <pc:sldChg chg="delSp mod">
        <pc:chgData name="Quinlan, Kevin Randall" userId="d0f6642f-7a02-4d7f-8eeb-65c4f4c12421" providerId="ADAL" clId="{A8C7753A-7FC6-459A-B871-EA0A07ABD819}" dt="2023-02-09T20:01:17.687" v="89" actId="478"/>
        <pc:sldMkLst>
          <pc:docMk/>
          <pc:sldMk cId="0" sldId="493"/>
        </pc:sldMkLst>
        <pc:spChg chg="del">
          <ac:chgData name="Quinlan, Kevin Randall" userId="d0f6642f-7a02-4d7f-8eeb-65c4f4c12421" providerId="ADAL" clId="{A8C7753A-7FC6-459A-B871-EA0A07ABD819}" dt="2023-02-09T20:01:17.687" v="89" actId="478"/>
          <ac:spMkLst>
            <pc:docMk/>
            <pc:sldMk cId="0" sldId="493"/>
            <ac:spMk id="2" creationId="{B3460752-B5A8-BA3C-BDB4-58FBC699532F}"/>
          </ac:spMkLst>
        </pc:spChg>
      </pc:sldChg>
      <pc:sldMasterChg chg="modSp mod modSldLayout">
        <pc:chgData name="Quinlan, Kevin Randall" userId="d0f6642f-7a02-4d7f-8eeb-65c4f4c12421" providerId="ADAL" clId="{A8C7753A-7FC6-459A-B871-EA0A07ABD819}" dt="2023-02-09T20:01:00.368" v="88" actId="20577"/>
        <pc:sldMasterMkLst>
          <pc:docMk/>
          <pc:sldMasterMk cId="0" sldId="2147483709"/>
        </pc:sldMasterMkLst>
        <pc:spChg chg="mod">
          <ac:chgData name="Quinlan, Kevin Randall" userId="d0f6642f-7a02-4d7f-8eeb-65c4f4c12421" providerId="ADAL" clId="{A8C7753A-7FC6-459A-B871-EA0A07ABD819}" dt="2023-02-09T20:01:00.368" v="88" actId="20577"/>
          <ac:spMkLst>
            <pc:docMk/>
            <pc:sldMasterMk cId="0" sldId="2147483709"/>
            <ac:spMk id="14" creationId="{00000000-0000-0000-0000-000000000000}"/>
          </ac:spMkLst>
        </pc:spChg>
        <pc:sldLayoutChg chg="modSp mod">
          <pc:chgData name="Quinlan, Kevin Randall" userId="d0f6642f-7a02-4d7f-8eeb-65c4f4c12421" providerId="ADAL" clId="{A8C7753A-7FC6-459A-B871-EA0A07ABD819}" dt="2023-02-09T20:00:20.161" v="70" actId="20577"/>
          <pc:sldLayoutMkLst>
            <pc:docMk/>
            <pc:sldMasterMk cId="0" sldId="2147483709"/>
            <pc:sldLayoutMk cId="0" sldId="2147483710"/>
          </pc:sldLayoutMkLst>
          <pc:spChg chg="mod">
            <ac:chgData name="Quinlan, Kevin Randall" userId="d0f6642f-7a02-4d7f-8eeb-65c4f4c12421" providerId="ADAL" clId="{A8C7753A-7FC6-459A-B871-EA0A07ABD819}" dt="2023-02-09T20:00:20.161" v="70" actId="20577"/>
            <ac:spMkLst>
              <pc:docMk/>
              <pc:sldMasterMk cId="0" sldId="2147483709"/>
              <pc:sldLayoutMk cId="0" sldId="2147483710"/>
              <ac:spMk id="14" creationId="{00000000-0000-0000-0000-000000000000}"/>
            </ac:spMkLst>
          </pc:spChg>
        </pc:sldLayoutChg>
      </pc:sldMasterChg>
    </pc:docChg>
  </pc:docChgLst>
  <pc:docChgLst>
    <pc:chgData name="Quinlan, Kevin Randall" userId="S::quinlan5@llnl.gov::d0f6642f-7a02-4d7f-8eeb-65c4f4c12421" providerId="AD" clId="Web-{BE48CA69-F999-5D93-E04D-0193270166CA}"/>
    <pc:docChg chg="">
      <pc:chgData name="Quinlan, Kevin Randall" userId="S::quinlan5@llnl.gov::d0f6642f-7a02-4d7f-8eeb-65c4f4c12421" providerId="AD" clId="Web-{BE48CA69-F999-5D93-E04D-0193270166CA}" dt="2024-07-30T17:33:06.522" v="0"/>
      <pc:docMkLst>
        <pc:docMk/>
      </pc:docMkLst>
      <pc:sldChg chg="addCm">
        <pc:chgData name="Quinlan, Kevin Randall" userId="S::quinlan5@llnl.gov::d0f6642f-7a02-4d7f-8eeb-65c4f4c12421" providerId="AD" clId="Web-{BE48CA69-F999-5D93-E04D-0193270166CA}" dt="2024-07-30T17:33:06.522" v="0"/>
        <pc:sldMkLst>
          <pc:docMk/>
          <pc:sldMk cId="2475416106" sldId="897"/>
        </pc:sldMkLst>
        <pc:extLst>
          <p:ext xmlns:p="http://schemas.openxmlformats.org/presentationml/2006/main" uri="{D6D511B9-2390-475A-947B-AFAB55BFBCF1}">
            <pc226:cmChg xmlns:pc226="http://schemas.microsoft.com/office/powerpoint/2022/06/main/command" chg="add">
              <pc226:chgData name="Quinlan, Kevin Randall" userId="S::quinlan5@llnl.gov::d0f6642f-7a02-4d7f-8eeb-65c4f4c12421" providerId="AD" clId="Web-{BE48CA69-F999-5D93-E04D-0193270166CA}" dt="2024-07-30T17:33:06.522" v="0"/>
              <pc2:cmMkLst xmlns:pc2="http://schemas.microsoft.com/office/powerpoint/2019/9/main/command">
                <pc:docMk/>
                <pc:sldMk cId="2475416106" sldId="897"/>
                <pc2:cmMk id="{597BE81E-31DE-4692-908A-7D6D901E7B2E}"/>
              </pc2:cmMkLst>
            </pc226:cmChg>
          </p:ext>
        </pc:extLst>
      </pc:sldChg>
    </pc:docChg>
  </pc:docChgLst>
  <pc:docChgLst>
    <pc:chgData name="Movva, Siva" userId="S::movva1@llnl.gov::d4f43540-6307-437d-9834-f166d67081b7" providerId="AD" clId="Web-{A60533D0-0B32-3A4E-832E-4DF4C51E9160}"/>
    <pc:docChg chg="">
      <pc:chgData name="Movva, Siva" userId="S::movva1@llnl.gov::d4f43540-6307-437d-9834-f166d67081b7" providerId="AD" clId="Web-{A60533D0-0B32-3A4E-832E-4DF4C51E9160}" dt="2024-07-30T16:57:18.134" v="1"/>
      <pc:docMkLst>
        <pc:docMk/>
      </pc:docMkLst>
      <pc:sldChg chg="addCm">
        <pc:chgData name="Movva, Siva" userId="S::movva1@llnl.gov::d4f43540-6307-437d-9834-f166d67081b7" providerId="AD" clId="Web-{A60533D0-0B32-3A4E-832E-4DF4C51E9160}" dt="2024-07-30T16:57:18.134" v="1"/>
        <pc:sldMkLst>
          <pc:docMk/>
          <pc:sldMk cId="1300674489" sldId="881"/>
        </pc:sldMkLst>
        <pc:extLst>
          <p:ext xmlns:p="http://schemas.openxmlformats.org/presentationml/2006/main" uri="{D6D511B9-2390-475A-947B-AFAB55BFBCF1}">
            <pc226:cmChg xmlns:pc226="http://schemas.microsoft.com/office/powerpoint/2022/06/main/command" chg="add">
              <pc226:chgData name="Movva, Siva" userId="S::movva1@llnl.gov::d4f43540-6307-437d-9834-f166d67081b7" providerId="AD" clId="Web-{A60533D0-0B32-3A4E-832E-4DF4C51E9160}" dt="2024-07-30T16:57:18.134" v="1"/>
              <pc2:cmMkLst xmlns:pc2="http://schemas.microsoft.com/office/powerpoint/2019/9/main/command">
                <pc:docMk/>
                <pc:sldMk cId="1300674489" sldId="881"/>
                <pc2:cmMk id="{8A17C73D-20A8-4758-8927-1F2CDF901C31}"/>
              </pc2:cmMkLst>
            </pc226:cmChg>
          </p:ext>
        </pc:extLst>
      </pc:sldChg>
      <pc:sldChg chg="modCm">
        <pc:chgData name="Movva, Siva" userId="S::movva1@llnl.gov::d4f43540-6307-437d-9834-f166d67081b7" providerId="AD" clId="Web-{A60533D0-0B32-3A4E-832E-4DF4C51E9160}" dt="2024-07-30T16:55:31.055" v="0"/>
        <pc:sldMkLst>
          <pc:docMk/>
          <pc:sldMk cId="3454958025" sldId="899"/>
        </pc:sldMkLst>
        <pc:extLst>
          <p:ext xmlns:p="http://schemas.openxmlformats.org/presentationml/2006/main" uri="{D6D511B9-2390-475A-947B-AFAB55BFBCF1}">
            <pc226:cmChg xmlns:pc226="http://schemas.microsoft.com/office/powerpoint/2022/06/main/command" chg="">
              <pc226:chgData name="Movva, Siva" userId="S::movva1@llnl.gov::d4f43540-6307-437d-9834-f166d67081b7" providerId="AD" clId="Web-{A60533D0-0B32-3A4E-832E-4DF4C51E9160}" dt="2024-07-30T16:55:31.055" v="0"/>
              <pc2:cmMkLst xmlns:pc2="http://schemas.microsoft.com/office/powerpoint/2019/9/main/command">
                <pc:docMk/>
                <pc:sldMk cId="3454958025" sldId="899"/>
                <pc2:cmMk id="{71A8DEE8-204D-420B-ABDA-8E923EB06DB0}"/>
              </pc2:cmMkLst>
              <pc226:cmRplyChg chg="add">
                <pc226:chgData name="Movva, Siva" userId="S::movva1@llnl.gov::d4f43540-6307-437d-9834-f166d67081b7" providerId="AD" clId="Web-{A60533D0-0B32-3A4E-832E-4DF4C51E9160}" dt="2024-07-30T16:55:31.055" v="0"/>
                <pc2:cmRplyMkLst xmlns:pc2="http://schemas.microsoft.com/office/powerpoint/2019/9/main/command">
                  <pc:docMk/>
                  <pc:sldMk cId="3454958025" sldId="899"/>
                  <pc2:cmMk id="{71A8DEE8-204D-420B-ABDA-8E923EB06DB0}"/>
                  <pc2:cmRplyMk id="{F2C51EEF-FC13-4BD6-A688-0716C43663FE}"/>
                </pc2:cmRplyMkLst>
              </pc226:cmRplyChg>
            </pc226:cmChg>
          </p:ext>
        </pc:extLst>
      </pc:sldChg>
    </pc:docChg>
  </pc:docChgLst>
  <pc:docChgLst>
    <pc:chgData name="Quinlan, Kevin Randall" userId="S::quinlan5@llnl.gov::d0f6642f-7a02-4d7f-8eeb-65c4f4c12421" providerId="AD" clId="Web-{A1FF608C-DBE3-9CDA-D444-369F5F0F00A9}"/>
    <pc:docChg chg="modSld">
      <pc:chgData name="Quinlan, Kevin Randall" userId="S::quinlan5@llnl.gov::d0f6642f-7a02-4d7f-8eeb-65c4f4c12421" providerId="AD" clId="Web-{A1FF608C-DBE3-9CDA-D444-369F5F0F00A9}" dt="2024-07-31T21:25:57.002" v="6" actId="20577"/>
      <pc:docMkLst>
        <pc:docMk/>
      </pc:docMkLst>
      <pc:sldChg chg="addCm modCm">
        <pc:chgData name="Quinlan, Kevin Randall" userId="S::quinlan5@llnl.gov::d0f6642f-7a02-4d7f-8eeb-65c4f4c12421" providerId="AD" clId="Web-{A1FF608C-DBE3-9CDA-D444-369F5F0F00A9}" dt="2024-07-31T20:58:40.767" v="3"/>
        <pc:sldMkLst>
          <pc:docMk/>
          <pc:sldMk cId="1321607041" sldId="889"/>
        </pc:sldMkLst>
        <pc:extLst>
          <p:ext xmlns:p="http://schemas.openxmlformats.org/presentationml/2006/main" uri="{D6D511B9-2390-475A-947B-AFAB55BFBCF1}">
            <pc226:cmChg xmlns:pc226="http://schemas.microsoft.com/office/powerpoint/2022/06/main/command" chg="">
              <pc226:chgData name="Quinlan, Kevin Randall" userId="S::quinlan5@llnl.gov::d0f6642f-7a02-4d7f-8eeb-65c4f4c12421" providerId="AD" clId="Web-{A1FF608C-DBE3-9CDA-D444-369F5F0F00A9}" dt="2024-07-31T20:58:40.767" v="3"/>
              <pc2:cmMkLst xmlns:pc2="http://schemas.microsoft.com/office/powerpoint/2019/9/main/command">
                <pc:docMk/>
                <pc:sldMk cId="1321607041" sldId="889"/>
                <pc2:cmMk id="{DA222E22-B94E-4466-BA96-457C564C8A0A}"/>
              </pc2:cmMkLst>
              <pc226:cmRplyChg chg="add">
                <pc226:chgData name="Quinlan, Kevin Randall" userId="S::quinlan5@llnl.gov::d0f6642f-7a02-4d7f-8eeb-65c4f4c12421" providerId="AD" clId="Web-{A1FF608C-DBE3-9CDA-D444-369F5F0F00A9}" dt="2024-07-31T20:58:40.767" v="3"/>
                <pc2:cmRplyMkLst xmlns:pc2="http://schemas.microsoft.com/office/powerpoint/2019/9/main/command">
                  <pc:docMk/>
                  <pc:sldMk cId="1321607041" sldId="889"/>
                  <pc2:cmMk id="{DA222E22-B94E-4466-BA96-457C564C8A0A}"/>
                  <pc2:cmRplyMk id="{AE11002F-8766-4852-BC46-203EF596AC3F}"/>
                </pc2:cmRplyMkLst>
              </pc226:cmRplyChg>
            </pc226:cmChg>
            <pc226:cmChg xmlns:pc226="http://schemas.microsoft.com/office/powerpoint/2022/06/main/command" chg="add mod">
              <pc226:chgData name="Quinlan, Kevin Randall" userId="S::quinlan5@llnl.gov::d0f6642f-7a02-4d7f-8eeb-65c4f4c12421" providerId="AD" clId="Web-{A1FF608C-DBE3-9CDA-D444-369F5F0F00A9}" dt="2024-07-31T20:58:14.642" v="2"/>
              <pc2:cmMkLst xmlns:pc2="http://schemas.microsoft.com/office/powerpoint/2019/9/main/command">
                <pc:docMk/>
                <pc:sldMk cId="1321607041" sldId="889"/>
                <pc2:cmMk id="{C8AAE0E5-794B-47CB-B38B-02A3CBFE9F69}"/>
              </pc2:cmMkLst>
            </pc226:cmChg>
          </p:ext>
        </pc:extLst>
      </pc:sldChg>
      <pc:sldChg chg="modSp">
        <pc:chgData name="Quinlan, Kevin Randall" userId="S::quinlan5@llnl.gov::d0f6642f-7a02-4d7f-8eeb-65c4f4c12421" providerId="AD" clId="Web-{A1FF608C-DBE3-9CDA-D444-369F5F0F00A9}" dt="2024-07-31T21:25:57.002" v="6" actId="20577"/>
        <pc:sldMkLst>
          <pc:docMk/>
          <pc:sldMk cId="3620788230" sldId="894"/>
        </pc:sldMkLst>
        <pc:spChg chg="mod">
          <ac:chgData name="Quinlan, Kevin Randall" userId="S::quinlan5@llnl.gov::d0f6642f-7a02-4d7f-8eeb-65c4f4c12421" providerId="AD" clId="Web-{A1FF608C-DBE3-9CDA-D444-369F5F0F00A9}" dt="2024-07-31T21:25:57.002" v="6" actId="20577"/>
          <ac:spMkLst>
            <pc:docMk/>
            <pc:sldMk cId="3620788230" sldId="894"/>
            <ac:spMk id="2" creationId="{05812A92-FB2E-76EC-DA2B-4A3C354E4922}"/>
          </ac:spMkLst>
        </pc:spChg>
      </pc:sldChg>
      <pc:sldChg chg="addCm">
        <pc:chgData name="Quinlan, Kevin Randall" userId="S::quinlan5@llnl.gov::d0f6642f-7a02-4d7f-8eeb-65c4f4c12421" providerId="AD" clId="Web-{A1FF608C-DBE3-9CDA-D444-369F5F0F00A9}" dt="2024-07-31T21:25:07.954" v="4"/>
        <pc:sldMkLst>
          <pc:docMk/>
          <pc:sldMk cId="3454958025" sldId="899"/>
        </pc:sldMkLst>
        <pc:extLst>
          <p:ext xmlns:p="http://schemas.openxmlformats.org/presentationml/2006/main" uri="{D6D511B9-2390-475A-947B-AFAB55BFBCF1}">
            <pc226:cmChg xmlns:pc226="http://schemas.microsoft.com/office/powerpoint/2022/06/main/command" chg="add">
              <pc226:chgData name="Quinlan, Kevin Randall" userId="S::quinlan5@llnl.gov::d0f6642f-7a02-4d7f-8eeb-65c4f4c12421" providerId="AD" clId="Web-{A1FF608C-DBE3-9CDA-D444-369F5F0F00A9}" dt="2024-07-31T21:25:07.954" v="4"/>
              <pc2:cmMkLst xmlns:pc2="http://schemas.microsoft.com/office/powerpoint/2019/9/main/command">
                <pc:docMk/>
                <pc:sldMk cId="3454958025" sldId="899"/>
                <pc2:cmMk id="{0EBFA416-434B-4E0F-9021-3D2D391ED3C7}"/>
              </pc2:cmMkLst>
            </pc226:cmChg>
          </p:ext>
        </pc:extLst>
      </pc:sldChg>
      <pc:sldChg chg="modCm">
        <pc:chgData name="Quinlan, Kevin Randall" userId="S::quinlan5@llnl.gov::d0f6642f-7a02-4d7f-8eeb-65c4f4c12421" providerId="AD" clId="Web-{A1FF608C-DBE3-9CDA-D444-369F5F0F00A9}" dt="2024-07-31T20:48:13.971" v="0"/>
        <pc:sldMkLst>
          <pc:docMk/>
          <pc:sldMk cId="97953564" sldId="900"/>
        </pc:sldMkLst>
        <pc:extLst>
          <p:ext xmlns:p="http://schemas.openxmlformats.org/presentationml/2006/main" uri="{D6D511B9-2390-475A-947B-AFAB55BFBCF1}">
            <pc226:cmChg xmlns:pc226="http://schemas.microsoft.com/office/powerpoint/2022/06/main/command" chg="">
              <pc226:chgData name="Quinlan, Kevin Randall" userId="S::quinlan5@llnl.gov::d0f6642f-7a02-4d7f-8eeb-65c4f4c12421" providerId="AD" clId="Web-{A1FF608C-DBE3-9CDA-D444-369F5F0F00A9}" dt="2024-07-31T20:48:13.971" v="0"/>
              <pc2:cmMkLst xmlns:pc2="http://schemas.microsoft.com/office/powerpoint/2019/9/main/command">
                <pc:docMk/>
                <pc:sldMk cId="97953564" sldId="900"/>
                <pc2:cmMk id="{E7A9EE45-8B72-4DA1-BBD8-AADFBEF93466}"/>
              </pc2:cmMkLst>
              <pc226:cmRplyChg chg="add">
                <pc226:chgData name="Quinlan, Kevin Randall" userId="S::quinlan5@llnl.gov::d0f6642f-7a02-4d7f-8eeb-65c4f4c12421" providerId="AD" clId="Web-{A1FF608C-DBE3-9CDA-D444-369F5F0F00A9}" dt="2024-07-31T20:48:13.971" v="0"/>
                <pc2:cmRplyMkLst xmlns:pc2="http://schemas.microsoft.com/office/powerpoint/2019/9/main/command">
                  <pc:docMk/>
                  <pc:sldMk cId="97953564" sldId="900"/>
                  <pc2:cmMk id="{E7A9EE45-8B72-4DA1-BBD8-AADFBEF93466}"/>
                  <pc2:cmRplyMk id="{73C45E7C-B262-4D13-92D6-FA9163649C93}"/>
                </pc2:cmRplyMkLst>
              </pc226:cmRplyChg>
            </pc226:cmChg>
          </p:ext>
        </pc:extLst>
      </pc:sldChg>
    </pc:docChg>
  </pc:docChgLst>
  <pc:docChgLst>
    <pc:chgData name="Quinlan, Kevin Randall" userId="S::quinlan5@llnl.gov::d0f6642f-7a02-4d7f-8eeb-65c4f4c12421" providerId="AD" clId="Web-{9A3634D6-5AAD-6765-DA4B-2BC429213691}"/>
    <pc:docChg chg="mod modSld">
      <pc:chgData name="Quinlan, Kevin Randall" userId="S::quinlan5@llnl.gov::d0f6642f-7a02-4d7f-8eeb-65c4f4c12421" providerId="AD" clId="Web-{9A3634D6-5AAD-6765-DA4B-2BC429213691}" dt="2024-07-25T21:44:57.055" v="121"/>
      <pc:docMkLst>
        <pc:docMk/>
      </pc:docMkLst>
      <pc:sldChg chg="addCm modCm">
        <pc:chgData name="Quinlan, Kevin Randall" userId="S::quinlan5@llnl.gov::d0f6642f-7a02-4d7f-8eeb-65c4f4c12421" providerId="AD" clId="Web-{9A3634D6-5AAD-6765-DA4B-2BC429213691}" dt="2024-07-25T21:29:09.831" v="7"/>
        <pc:sldMkLst>
          <pc:docMk/>
          <pc:sldMk cId="1443734547" sldId="880"/>
        </pc:sldMkLst>
        <pc:extLst>
          <p:ext xmlns:p="http://schemas.openxmlformats.org/presentationml/2006/main" uri="{D6D511B9-2390-475A-947B-AFAB55BFBCF1}">
            <pc226:cmChg xmlns:pc226="http://schemas.microsoft.com/office/powerpoint/2022/06/main/command" chg="add">
              <pc226:chgData name="Quinlan, Kevin Randall" userId="S::quinlan5@llnl.gov::d0f6642f-7a02-4d7f-8eeb-65c4f4c12421" providerId="AD" clId="Web-{9A3634D6-5AAD-6765-DA4B-2BC429213691}" dt="2024-07-25T20:39:25.825" v="4"/>
              <pc2:cmMkLst xmlns:pc2="http://schemas.microsoft.com/office/powerpoint/2019/9/main/command">
                <pc:docMk/>
                <pc:sldMk cId="1443734547" sldId="880"/>
                <pc2:cmMk id="{C5DF6728-BA50-46EE-9EA1-A938B66F95BE}"/>
              </pc2:cmMkLst>
              <pc226:cmRplyChg chg="add">
                <pc226:chgData name="Quinlan, Kevin Randall" userId="S::quinlan5@llnl.gov::d0f6642f-7a02-4d7f-8eeb-65c4f4c12421" providerId="AD" clId="Web-{9A3634D6-5AAD-6765-DA4B-2BC429213691}" dt="2024-07-25T20:39:25.825" v="4"/>
                <pc2:cmRplyMkLst xmlns:pc2="http://schemas.microsoft.com/office/powerpoint/2019/9/main/command">
                  <pc:docMk/>
                  <pc:sldMk cId="1443734547" sldId="880"/>
                  <pc2:cmMk id="{C5DF6728-BA50-46EE-9EA1-A938B66F95BE}"/>
                  <pc2:cmRplyMk id="{18A7CA02-D9BF-4D27-AFE4-60DB8A63690D}"/>
                </pc2:cmRplyMkLst>
              </pc226:cmRplyChg>
            </pc226:cmChg>
            <pc226:cmChg xmlns:pc226="http://schemas.microsoft.com/office/powerpoint/2022/06/main/command" chg="add">
              <pc226:chgData name="Quinlan, Kevin Randall" userId="S::quinlan5@llnl.gov::d0f6642f-7a02-4d7f-8eeb-65c4f4c12421" providerId="AD" clId="Web-{9A3634D6-5AAD-6765-DA4B-2BC429213691}" dt="2024-07-25T21:27:47.469" v="5"/>
              <pc2:cmMkLst xmlns:pc2="http://schemas.microsoft.com/office/powerpoint/2019/9/main/command">
                <pc:docMk/>
                <pc:sldMk cId="1443734547" sldId="880"/>
                <pc2:cmMk id="{A4657D64-82A5-4848-AD2B-B931E20DA82D}"/>
              </pc2:cmMkLst>
            </pc226:cmChg>
            <pc226:cmChg xmlns:pc226="http://schemas.microsoft.com/office/powerpoint/2022/06/main/command" chg="add">
              <pc226:chgData name="Quinlan, Kevin Randall" userId="S::quinlan5@llnl.gov::d0f6642f-7a02-4d7f-8eeb-65c4f4c12421" providerId="AD" clId="Web-{9A3634D6-5AAD-6765-DA4B-2BC429213691}" dt="2024-07-25T21:29:09.831" v="7"/>
              <pc2:cmMkLst xmlns:pc2="http://schemas.microsoft.com/office/powerpoint/2019/9/main/command">
                <pc:docMk/>
                <pc:sldMk cId="1443734547" sldId="880"/>
                <pc2:cmMk id="{0E9C6579-F2F2-4B60-98A2-1DFCDFFB3800}"/>
              </pc2:cmMkLst>
            </pc226:cmChg>
            <pc226:cmChg xmlns:pc226="http://schemas.microsoft.com/office/powerpoint/2022/06/main/command" chg="add">
              <pc226:chgData name="Quinlan, Kevin Randall" userId="S::quinlan5@llnl.gov::d0f6642f-7a02-4d7f-8eeb-65c4f4c12421" providerId="AD" clId="Web-{9A3634D6-5AAD-6765-DA4B-2BC429213691}" dt="2024-07-25T20:31:19.554" v="1"/>
              <pc2:cmMkLst xmlns:pc2="http://schemas.microsoft.com/office/powerpoint/2019/9/main/command">
                <pc:docMk/>
                <pc:sldMk cId="1443734547" sldId="880"/>
                <pc2:cmMk id="{FE335688-89E3-4981-8899-3089744A0EE4}"/>
              </pc2:cmMkLst>
            </pc226:cmChg>
            <pc226:cmChg xmlns:pc226="http://schemas.microsoft.com/office/powerpoint/2022/06/main/command" chg="add">
              <pc226:chgData name="Quinlan, Kevin Randall" userId="S::quinlan5@llnl.gov::d0f6642f-7a02-4d7f-8eeb-65c4f4c12421" providerId="AD" clId="Web-{9A3634D6-5AAD-6765-DA4B-2BC429213691}" dt="2024-07-25T21:28:27.580" v="6"/>
              <pc2:cmMkLst xmlns:pc2="http://schemas.microsoft.com/office/powerpoint/2019/9/main/command">
                <pc:docMk/>
                <pc:sldMk cId="1443734547" sldId="880"/>
                <pc2:cmMk id="{6F7ED0B4-9054-4FF3-B979-C02B2D153BEF}"/>
              </pc2:cmMkLst>
            </pc226:cmChg>
            <pc226:cmChg xmlns:pc226="http://schemas.microsoft.com/office/powerpoint/2022/06/main/command" chg="add">
              <pc226:chgData name="Quinlan, Kevin Randall" userId="S::quinlan5@llnl.gov::d0f6642f-7a02-4d7f-8eeb-65c4f4c12421" providerId="AD" clId="Web-{9A3634D6-5AAD-6765-DA4B-2BC429213691}" dt="2024-07-25T20:38:55.215" v="3"/>
              <pc2:cmMkLst xmlns:pc2="http://schemas.microsoft.com/office/powerpoint/2019/9/main/command">
                <pc:docMk/>
                <pc:sldMk cId="1443734547" sldId="880"/>
                <pc2:cmMk id="{E64D33BA-0B89-4EB5-AB2D-047FB7FDB13C}"/>
              </pc2:cmMkLst>
            </pc226:cmChg>
          </p:ext>
        </pc:extLst>
      </pc:sldChg>
      <pc:sldChg chg="addCm">
        <pc:chgData name="Quinlan, Kevin Randall" userId="S::quinlan5@llnl.gov::d0f6642f-7a02-4d7f-8eeb-65c4f4c12421" providerId="AD" clId="Web-{9A3634D6-5AAD-6765-DA4B-2BC429213691}" dt="2024-07-25T21:44:57.055" v="121"/>
        <pc:sldMkLst>
          <pc:docMk/>
          <pc:sldMk cId="1994511996" sldId="881"/>
        </pc:sldMkLst>
        <pc:extLst>
          <p:ext xmlns:p="http://schemas.openxmlformats.org/presentationml/2006/main" uri="{D6D511B9-2390-475A-947B-AFAB55BFBCF1}">
            <pc226:cmChg xmlns:pc226="http://schemas.microsoft.com/office/powerpoint/2022/06/main/command" chg="add">
              <pc226:chgData name="Quinlan, Kevin Randall" userId="S::quinlan5@llnl.gov::d0f6642f-7a02-4d7f-8eeb-65c4f4c12421" providerId="AD" clId="Web-{9A3634D6-5AAD-6765-DA4B-2BC429213691}" dt="2024-07-25T21:31:43.021" v="8"/>
              <pc2:cmMkLst xmlns:pc2="http://schemas.microsoft.com/office/powerpoint/2019/9/main/command">
                <pc:docMk/>
                <pc:sldMk cId="1994511996" sldId="881"/>
                <pc2:cmMk id="{699B5509-C1F0-4558-9B41-ED1A18BB2DDD}"/>
              </pc2:cmMkLst>
            </pc226:cmChg>
            <pc226:cmChg xmlns:pc226="http://schemas.microsoft.com/office/powerpoint/2022/06/main/command" chg="add">
              <pc226:chgData name="Quinlan, Kevin Randall" userId="S::quinlan5@llnl.gov::d0f6642f-7a02-4d7f-8eeb-65c4f4c12421" providerId="AD" clId="Web-{9A3634D6-5AAD-6765-DA4B-2BC429213691}" dt="2024-07-25T21:32:00.569" v="9"/>
              <pc2:cmMkLst xmlns:pc2="http://schemas.microsoft.com/office/powerpoint/2019/9/main/command">
                <pc:docMk/>
                <pc:sldMk cId="1994511996" sldId="881"/>
                <pc2:cmMk id="{2475AA23-DBB9-4AE3-99B0-E157263AEC07}"/>
              </pc2:cmMkLst>
            </pc226:cmChg>
            <pc226:cmChg xmlns:pc226="http://schemas.microsoft.com/office/powerpoint/2022/06/main/command" chg="add">
              <pc226:chgData name="Quinlan, Kevin Randall" userId="S::quinlan5@llnl.gov::d0f6642f-7a02-4d7f-8eeb-65c4f4c12421" providerId="AD" clId="Web-{9A3634D6-5AAD-6765-DA4B-2BC429213691}" dt="2024-07-25T21:44:57.055" v="121"/>
              <pc2:cmMkLst xmlns:pc2="http://schemas.microsoft.com/office/powerpoint/2019/9/main/command">
                <pc:docMk/>
                <pc:sldMk cId="1994511996" sldId="881"/>
                <pc2:cmMk id="{D41600F1-CA37-4C0B-B494-636928C9F95B}"/>
              </pc2:cmMkLst>
            </pc226:cmChg>
          </p:ext>
        </pc:extLst>
      </pc:sldChg>
      <pc:sldChg chg="addCm modCm">
        <pc:chgData name="Quinlan, Kevin Randall" userId="S::quinlan5@llnl.gov::d0f6642f-7a02-4d7f-8eeb-65c4f4c12421" providerId="AD" clId="Web-{9A3634D6-5AAD-6765-DA4B-2BC429213691}" dt="2024-07-25T21:35:27.886" v="13"/>
        <pc:sldMkLst>
          <pc:docMk/>
          <pc:sldMk cId="134496935" sldId="882"/>
        </pc:sldMkLst>
        <pc:extLst>
          <p:ext xmlns:p="http://schemas.openxmlformats.org/presentationml/2006/main" uri="{D6D511B9-2390-475A-947B-AFAB55BFBCF1}">
            <pc226:cmChg xmlns:pc226="http://schemas.microsoft.com/office/powerpoint/2022/06/main/command" chg="add">
              <pc226:chgData name="Quinlan, Kevin Randall" userId="S::quinlan5@llnl.gov::d0f6642f-7a02-4d7f-8eeb-65c4f4c12421" providerId="AD" clId="Web-{9A3634D6-5AAD-6765-DA4B-2BC429213691}" dt="2024-07-25T21:32:30.289" v="10"/>
              <pc2:cmMkLst xmlns:pc2="http://schemas.microsoft.com/office/powerpoint/2019/9/main/command">
                <pc:docMk/>
                <pc:sldMk cId="134496935" sldId="882"/>
                <pc2:cmMk id="{8A25B31C-C4CF-4B30-BD81-8119FDD4048A}"/>
              </pc2:cmMkLst>
            </pc226:cmChg>
            <pc226:cmChg xmlns:pc226="http://schemas.microsoft.com/office/powerpoint/2022/06/main/command" chg="add">
              <pc226:chgData name="Quinlan, Kevin Randall" userId="S::quinlan5@llnl.gov::d0f6642f-7a02-4d7f-8eeb-65c4f4c12421" providerId="AD" clId="Web-{9A3634D6-5AAD-6765-DA4B-2BC429213691}" dt="2024-07-25T21:35:27.886" v="13"/>
              <pc2:cmMkLst xmlns:pc2="http://schemas.microsoft.com/office/powerpoint/2019/9/main/command">
                <pc:docMk/>
                <pc:sldMk cId="134496935" sldId="882"/>
                <pc2:cmMk id="{40AD0B3C-80D0-4025-8D4A-273DB5635CAC}"/>
              </pc2:cmMkLst>
              <pc226:cmRplyChg chg="add">
                <pc226:chgData name="Quinlan, Kevin Randall" userId="S::quinlan5@llnl.gov::d0f6642f-7a02-4d7f-8eeb-65c4f4c12421" providerId="AD" clId="Web-{9A3634D6-5AAD-6765-DA4B-2BC429213691}" dt="2024-07-25T21:35:27.886" v="13"/>
                <pc2:cmRplyMkLst xmlns:pc2="http://schemas.microsoft.com/office/powerpoint/2019/9/main/command">
                  <pc:docMk/>
                  <pc:sldMk cId="134496935" sldId="882"/>
                  <pc2:cmMk id="{40AD0B3C-80D0-4025-8D4A-273DB5635CAC}"/>
                  <pc2:cmRplyMk id="{9465033C-B73C-4AAD-AA6D-8F5FDDB64BB1}"/>
                </pc2:cmRplyMkLst>
              </pc226:cmRplyChg>
            </pc226:cmChg>
          </p:ext>
        </pc:extLst>
      </pc:sldChg>
      <pc:sldChg chg="addCm">
        <pc:chgData name="Quinlan, Kevin Randall" userId="S::quinlan5@llnl.gov::d0f6642f-7a02-4d7f-8eeb-65c4f4c12421" providerId="AD" clId="Web-{9A3634D6-5AAD-6765-DA4B-2BC429213691}" dt="2024-07-25T21:42:38.583" v="119"/>
        <pc:sldMkLst>
          <pc:docMk/>
          <pc:sldMk cId="638190661" sldId="885"/>
        </pc:sldMkLst>
        <pc:extLst>
          <p:ext xmlns:p="http://schemas.openxmlformats.org/presentationml/2006/main" uri="{D6D511B9-2390-475A-947B-AFAB55BFBCF1}">
            <pc226:cmChg xmlns:pc226="http://schemas.microsoft.com/office/powerpoint/2022/06/main/command" chg="add">
              <pc226:chgData name="Quinlan, Kevin Randall" userId="S::quinlan5@llnl.gov::d0f6642f-7a02-4d7f-8eeb-65c4f4c12421" providerId="AD" clId="Web-{9A3634D6-5AAD-6765-DA4B-2BC429213691}" dt="2024-07-25T21:42:38.583" v="119"/>
              <pc2:cmMkLst xmlns:pc2="http://schemas.microsoft.com/office/powerpoint/2019/9/main/command">
                <pc:docMk/>
                <pc:sldMk cId="638190661" sldId="885"/>
                <pc2:cmMk id="{BC835740-6841-4D74-87E1-B49D0C1F4D83}"/>
              </pc2:cmMkLst>
            </pc226:cmChg>
            <pc226:cmChg xmlns:pc226="http://schemas.microsoft.com/office/powerpoint/2022/06/main/command" chg="add">
              <pc226:chgData name="Quinlan, Kevin Randall" userId="S::quinlan5@llnl.gov::d0f6642f-7a02-4d7f-8eeb-65c4f4c12421" providerId="AD" clId="Web-{9A3634D6-5AAD-6765-DA4B-2BC429213691}" dt="2024-07-25T21:42:19.395" v="118"/>
              <pc2:cmMkLst xmlns:pc2="http://schemas.microsoft.com/office/powerpoint/2019/9/main/command">
                <pc:docMk/>
                <pc:sldMk cId="638190661" sldId="885"/>
                <pc2:cmMk id="{1A831E89-01E1-424E-9F58-46685CDAEAF6}"/>
              </pc2:cmMkLst>
            </pc226:cmChg>
            <pc226:cmChg xmlns:pc226="http://schemas.microsoft.com/office/powerpoint/2022/06/main/command" chg="add">
              <pc226:chgData name="Quinlan, Kevin Randall" userId="S::quinlan5@llnl.gov::d0f6642f-7a02-4d7f-8eeb-65c4f4c12421" providerId="AD" clId="Web-{9A3634D6-5AAD-6765-DA4B-2BC429213691}" dt="2024-07-25T21:42:07.567" v="117"/>
              <pc2:cmMkLst xmlns:pc2="http://schemas.microsoft.com/office/powerpoint/2019/9/main/command">
                <pc:docMk/>
                <pc:sldMk cId="638190661" sldId="885"/>
                <pc2:cmMk id="{7E32BCF5-6DD8-44EF-A50D-4601E6DA05FA}"/>
              </pc2:cmMkLst>
            </pc226:cmChg>
          </p:ext>
        </pc:extLst>
      </pc:sldChg>
      <pc:sldChg chg="modSp addCm">
        <pc:chgData name="Quinlan, Kevin Randall" userId="S::quinlan5@llnl.gov::d0f6642f-7a02-4d7f-8eeb-65c4f4c12421" providerId="AD" clId="Web-{9A3634D6-5AAD-6765-DA4B-2BC429213691}" dt="2024-07-25T21:41:14.800" v="116"/>
        <pc:sldMkLst>
          <pc:docMk/>
          <pc:sldMk cId="3307563690" sldId="886"/>
        </pc:sldMkLst>
        <pc:graphicFrameChg chg="mod modGraphic">
          <ac:chgData name="Quinlan, Kevin Randall" userId="S::quinlan5@llnl.gov::d0f6642f-7a02-4d7f-8eeb-65c4f4c12421" providerId="AD" clId="Web-{9A3634D6-5AAD-6765-DA4B-2BC429213691}" dt="2024-07-25T21:41:14.800" v="116"/>
          <ac:graphicFrameMkLst>
            <pc:docMk/>
            <pc:sldMk cId="3307563690" sldId="886"/>
            <ac:graphicFrameMk id="4" creationId="{520E7E1E-2CF8-FA9C-295A-C1B6EC07CEAA}"/>
          </ac:graphicFrameMkLst>
        </pc:graphicFrameChg>
        <pc:extLst>
          <p:ext xmlns:p="http://schemas.openxmlformats.org/presentationml/2006/main" uri="{D6D511B9-2390-475A-947B-AFAB55BFBCF1}">
            <pc226:cmChg xmlns:pc226="http://schemas.microsoft.com/office/powerpoint/2022/06/main/command" chg="add">
              <pc226:chgData name="Quinlan, Kevin Randall" userId="S::quinlan5@llnl.gov::d0f6642f-7a02-4d7f-8eeb-65c4f4c12421" providerId="AD" clId="Web-{9A3634D6-5AAD-6765-DA4B-2BC429213691}" dt="2024-07-25T21:40:50.487" v="102"/>
              <pc2:cmMkLst xmlns:pc2="http://schemas.microsoft.com/office/powerpoint/2019/9/main/command">
                <pc:docMk/>
                <pc:sldMk cId="3307563690" sldId="886"/>
                <pc2:cmMk id="{05E98B75-B69F-4A81-9AA5-29D5C48F4157}"/>
              </pc2:cmMkLst>
            </pc226:cmChg>
          </p:ext>
        </pc:extLst>
      </pc:sldChg>
      <pc:sldChg chg="addCm">
        <pc:chgData name="Quinlan, Kevin Randall" userId="S::quinlan5@llnl.gov::d0f6642f-7a02-4d7f-8eeb-65c4f4c12421" providerId="AD" clId="Web-{9A3634D6-5AAD-6765-DA4B-2BC429213691}" dt="2024-07-25T21:33:21.883" v="11"/>
        <pc:sldMkLst>
          <pc:docMk/>
          <pc:sldMk cId="2316771284" sldId="892"/>
        </pc:sldMkLst>
        <pc:extLst>
          <p:ext xmlns:p="http://schemas.openxmlformats.org/presentationml/2006/main" uri="{D6D511B9-2390-475A-947B-AFAB55BFBCF1}">
            <pc226:cmChg xmlns:pc226="http://schemas.microsoft.com/office/powerpoint/2022/06/main/command" chg="add">
              <pc226:chgData name="Quinlan, Kevin Randall" userId="S::quinlan5@llnl.gov::d0f6642f-7a02-4d7f-8eeb-65c4f4c12421" providerId="AD" clId="Web-{9A3634D6-5AAD-6765-DA4B-2BC429213691}" dt="2024-07-25T21:33:21.883" v="11"/>
              <pc2:cmMkLst xmlns:pc2="http://schemas.microsoft.com/office/powerpoint/2019/9/main/command">
                <pc:docMk/>
                <pc:sldMk cId="2316771284" sldId="892"/>
                <pc2:cmMk id="{429027D1-574A-44A5-B903-D396924C32E6}"/>
              </pc2:cmMkLst>
            </pc226:cmChg>
          </p:ext>
        </pc:extLst>
      </pc:sldChg>
      <pc:sldChg chg="addCm">
        <pc:chgData name="Quinlan, Kevin Randall" userId="S::quinlan5@llnl.gov::d0f6642f-7a02-4d7f-8eeb-65c4f4c12421" providerId="AD" clId="Web-{9A3634D6-5AAD-6765-DA4B-2BC429213691}" dt="2024-07-25T21:36:46.841" v="14"/>
        <pc:sldMkLst>
          <pc:docMk/>
          <pc:sldMk cId="2089587066" sldId="898"/>
        </pc:sldMkLst>
        <pc:extLst>
          <p:ext xmlns:p="http://schemas.openxmlformats.org/presentationml/2006/main" uri="{D6D511B9-2390-475A-947B-AFAB55BFBCF1}">
            <pc226:cmChg xmlns:pc226="http://schemas.microsoft.com/office/powerpoint/2022/06/main/command" chg="add">
              <pc226:chgData name="Quinlan, Kevin Randall" userId="S::quinlan5@llnl.gov::d0f6642f-7a02-4d7f-8eeb-65c4f4c12421" providerId="AD" clId="Web-{9A3634D6-5AAD-6765-DA4B-2BC429213691}" dt="2024-07-25T21:36:46.841" v="14"/>
              <pc2:cmMkLst xmlns:pc2="http://schemas.microsoft.com/office/powerpoint/2019/9/main/command">
                <pc:docMk/>
                <pc:sldMk cId="2089587066" sldId="898"/>
                <pc2:cmMk id="{37DF8DB4-70ED-43D2-B813-7C83B457FE3A}"/>
              </pc2:cmMkLst>
            </pc226:cmChg>
          </p:ext>
        </pc:extLst>
      </pc:sldChg>
      <pc:sldChg chg="addCm">
        <pc:chgData name="Quinlan, Kevin Randall" userId="S::quinlan5@llnl.gov::d0f6642f-7a02-4d7f-8eeb-65c4f4c12421" providerId="AD" clId="Web-{9A3634D6-5AAD-6765-DA4B-2BC429213691}" dt="2024-07-25T21:43:50.256" v="120"/>
        <pc:sldMkLst>
          <pc:docMk/>
          <pc:sldMk cId="3454958025" sldId="899"/>
        </pc:sldMkLst>
        <pc:extLst>
          <p:ext xmlns:p="http://schemas.openxmlformats.org/presentationml/2006/main" uri="{D6D511B9-2390-475A-947B-AFAB55BFBCF1}">
            <pc226:cmChg xmlns:pc226="http://schemas.microsoft.com/office/powerpoint/2022/06/main/command" chg="add">
              <pc226:chgData name="Quinlan, Kevin Randall" userId="S::quinlan5@llnl.gov::d0f6642f-7a02-4d7f-8eeb-65c4f4c12421" providerId="AD" clId="Web-{9A3634D6-5AAD-6765-DA4B-2BC429213691}" dt="2024-07-25T21:43:50.256" v="120"/>
              <pc2:cmMkLst xmlns:pc2="http://schemas.microsoft.com/office/powerpoint/2019/9/main/command">
                <pc:docMk/>
                <pc:sldMk cId="3454958025" sldId="899"/>
                <pc2:cmMk id="{50BE3E49-00F0-4993-8DB6-D60B3695E89A}"/>
              </pc2:cmMkLst>
            </pc226:cmChg>
          </p:ext>
        </pc:extLst>
      </pc:sldChg>
    </pc:docChg>
  </pc:docChgLst>
  <pc:docChgLst>
    <pc:chgData name="Quinlan, Kevin Randall" userId="S::quinlan5@llnl.gov::d0f6642f-7a02-4d7f-8eeb-65c4f4c12421" providerId="AD" clId="Web-{781228B8-5054-0A76-3F81-265932EF5527}"/>
    <pc:docChg chg="">
      <pc:chgData name="Quinlan, Kevin Randall" userId="S::quinlan5@llnl.gov::d0f6642f-7a02-4d7f-8eeb-65c4f4c12421" providerId="AD" clId="Web-{781228B8-5054-0A76-3F81-265932EF5527}" dt="2024-07-26T00:23:46.810" v="1"/>
      <pc:docMkLst>
        <pc:docMk/>
      </pc:docMkLst>
      <pc:sldChg chg="addCm">
        <pc:chgData name="Quinlan, Kevin Randall" userId="S::quinlan5@llnl.gov::d0f6642f-7a02-4d7f-8eeb-65c4f4c12421" providerId="AD" clId="Web-{781228B8-5054-0A76-3F81-265932EF5527}" dt="2024-07-26T00:23:46.810" v="1"/>
        <pc:sldMkLst>
          <pc:docMk/>
          <pc:sldMk cId="4066859680" sldId="890"/>
        </pc:sldMkLst>
        <pc:extLst>
          <p:ext xmlns:p="http://schemas.openxmlformats.org/presentationml/2006/main" uri="{D6D511B9-2390-475A-947B-AFAB55BFBCF1}">
            <pc226:cmChg xmlns:pc226="http://schemas.microsoft.com/office/powerpoint/2022/06/main/command" chg="add">
              <pc226:chgData name="Quinlan, Kevin Randall" userId="S::quinlan5@llnl.gov::d0f6642f-7a02-4d7f-8eeb-65c4f4c12421" providerId="AD" clId="Web-{781228B8-5054-0A76-3F81-265932EF5527}" dt="2024-07-26T00:23:46.810" v="1"/>
              <pc2:cmMkLst xmlns:pc2="http://schemas.microsoft.com/office/powerpoint/2019/9/main/command">
                <pc:docMk/>
                <pc:sldMk cId="4066859680" sldId="890"/>
                <pc2:cmMk id="{BA233856-5753-48DB-BFDE-54AD14ACB978}"/>
              </pc2:cmMkLst>
            </pc226:cmChg>
          </p:ext>
        </pc:extLst>
      </pc:sldChg>
      <pc:sldChg chg="addCm">
        <pc:chgData name="Quinlan, Kevin Randall" userId="S::quinlan5@llnl.gov::d0f6642f-7a02-4d7f-8eeb-65c4f4c12421" providerId="AD" clId="Web-{781228B8-5054-0A76-3F81-265932EF5527}" dt="2024-07-26T00:23:09.903" v="0"/>
        <pc:sldMkLst>
          <pc:docMk/>
          <pc:sldMk cId="2215755206" sldId="891"/>
        </pc:sldMkLst>
        <pc:extLst>
          <p:ext xmlns:p="http://schemas.openxmlformats.org/presentationml/2006/main" uri="{D6D511B9-2390-475A-947B-AFAB55BFBCF1}">
            <pc226:cmChg xmlns:pc226="http://schemas.microsoft.com/office/powerpoint/2022/06/main/command" chg="add">
              <pc226:chgData name="Quinlan, Kevin Randall" userId="S::quinlan5@llnl.gov::d0f6642f-7a02-4d7f-8eeb-65c4f4c12421" providerId="AD" clId="Web-{781228B8-5054-0A76-3F81-265932EF5527}" dt="2024-07-26T00:23:09.903" v="0"/>
              <pc2:cmMkLst xmlns:pc2="http://schemas.microsoft.com/office/powerpoint/2019/9/main/command">
                <pc:docMk/>
                <pc:sldMk cId="2215755206" sldId="891"/>
                <pc2:cmMk id="{92220854-4944-4B1E-8C63-1BA9E170FDCF}"/>
              </pc2:cmMkLst>
            </pc226:cmChg>
          </p:ext>
        </pc:extLst>
      </pc:sldChg>
    </pc:docChg>
  </pc:docChgLst>
  <pc:docChgLst>
    <pc:chgData name="Quinlan, Kevin Randall" userId="S::quinlan5@llnl.gov::d0f6642f-7a02-4d7f-8eeb-65c4f4c12421" providerId="AD" clId="Web-{8F0F4729-6C22-4A89-8F7A-495CFCA16732}"/>
    <pc:docChg chg="modSld">
      <pc:chgData name="Quinlan, Kevin Randall" userId="S::quinlan5@llnl.gov::d0f6642f-7a02-4d7f-8eeb-65c4f4c12421" providerId="AD" clId="Web-{8F0F4729-6C22-4A89-8F7A-495CFCA16732}" dt="2023-02-07T19:54:06.546" v="0" actId="20577"/>
      <pc:docMkLst>
        <pc:docMk/>
      </pc:docMkLst>
      <pc:sldChg chg="modSp">
        <pc:chgData name="Quinlan, Kevin Randall" userId="S::quinlan5@llnl.gov::d0f6642f-7a02-4d7f-8eeb-65c4f4c12421" providerId="AD" clId="Web-{8F0F4729-6C22-4A89-8F7A-495CFCA16732}" dt="2023-02-07T19:54:06.546" v="0" actId="20577"/>
        <pc:sldMkLst>
          <pc:docMk/>
          <pc:sldMk cId="0" sldId="493"/>
        </pc:sldMkLst>
        <pc:spChg chg="mod">
          <ac:chgData name="Quinlan, Kevin Randall" userId="S::quinlan5@llnl.gov::d0f6642f-7a02-4d7f-8eeb-65c4f4c12421" providerId="AD" clId="Web-{8F0F4729-6C22-4A89-8F7A-495CFCA16732}" dt="2023-02-07T19:54:06.546" v="0" actId="20577"/>
          <ac:spMkLst>
            <pc:docMk/>
            <pc:sldMk cId="0" sldId="493"/>
            <ac:spMk id="8" creationId="{00000000-0000-0000-0000-000000000000}"/>
          </ac:spMkLst>
        </pc:spChg>
      </pc:sldChg>
    </pc:docChg>
  </pc:docChgLst>
  <pc:docChgLst>
    <pc:chgData name="Quinlan, Kevin Randall" userId="d0f6642f-7a02-4d7f-8eeb-65c4f4c12421" providerId="ADAL" clId="{7DB0D44A-4C17-7244-9FE2-980003B87C2C}"/>
    <pc:docChg chg="custSel modSld">
      <pc:chgData name="Quinlan, Kevin Randall" userId="d0f6642f-7a02-4d7f-8eeb-65c4f4c12421" providerId="ADAL" clId="{7DB0D44A-4C17-7244-9FE2-980003B87C2C}" dt="2023-02-06T23:45:37.830" v="202" actId="1036"/>
      <pc:docMkLst>
        <pc:docMk/>
      </pc:docMkLst>
      <pc:sldChg chg="modSp mod modCm">
        <pc:chgData name="Quinlan, Kevin Randall" userId="d0f6642f-7a02-4d7f-8eeb-65c4f4c12421" providerId="ADAL" clId="{7DB0D44A-4C17-7244-9FE2-980003B87C2C}" dt="2023-02-06T23:44:46.085" v="188"/>
        <pc:sldMkLst>
          <pc:docMk/>
          <pc:sldMk cId="495022462" sldId="828"/>
        </pc:sldMkLst>
        <pc:spChg chg="mod">
          <ac:chgData name="Quinlan, Kevin Randall" userId="d0f6642f-7a02-4d7f-8eeb-65c4f4c12421" providerId="ADAL" clId="{7DB0D44A-4C17-7244-9FE2-980003B87C2C}" dt="2023-02-06T23:44:41.646" v="187" actId="20577"/>
          <ac:spMkLst>
            <pc:docMk/>
            <pc:sldMk cId="495022462" sldId="828"/>
            <ac:spMk id="4" creationId="{1F97EF2A-9505-B045-A360-255435AFF953}"/>
          </ac:spMkLst>
        </pc:spChg>
        <pc:extLst>
          <p:ext xmlns:p="http://schemas.openxmlformats.org/presentationml/2006/main" uri="{D6D511B9-2390-475A-947B-AFAB55BFBCF1}">
            <pc226:cmChg xmlns:pc226="http://schemas.microsoft.com/office/powerpoint/2022/06/main/command" chg="mod">
              <pc226:chgData name="Quinlan, Kevin Randall" userId="d0f6642f-7a02-4d7f-8eeb-65c4f4c12421" providerId="ADAL" clId="{7DB0D44A-4C17-7244-9FE2-980003B87C2C}" dt="2023-02-06T23:44:46.085" v="188"/>
              <pc2:cmMkLst xmlns:pc2="http://schemas.microsoft.com/office/powerpoint/2019/9/main/command">
                <pc:docMk/>
                <pc:sldMk cId="495022462" sldId="828"/>
                <pc2:cmMk id="{16DF1C0A-86C1-4882-9778-E52214675117}"/>
              </pc2:cmMkLst>
            </pc226:cmChg>
          </p:ext>
        </pc:extLst>
      </pc:sldChg>
      <pc:sldChg chg="addSp delSp modSp mod">
        <pc:chgData name="Quinlan, Kevin Randall" userId="d0f6642f-7a02-4d7f-8eeb-65c4f4c12421" providerId="ADAL" clId="{7DB0D44A-4C17-7244-9FE2-980003B87C2C}" dt="2023-02-06T23:45:37.830" v="202" actId="1036"/>
        <pc:sldMkLst>
          <pc:docMk/>
          <pc:sldMk cId="3763160493" sldId="863"/>
        </pc:sldMkLst>
        <pc:spChg chg="add mod">
          <ac:chgData name="Quinlan, Kevin Randall" userId="d0f6642f-7a02-4d7f-8eeb-65c4f4c12421" providerId="ADAL" clId="{7DB0D44A-4C17-7244-9FE2-980003B87C2C}" dt="2023-02-06T23:40:06.786" v="102" actId="1076"/>
          <ac:spMkLst>
            <pc:docMk/>
            <pc:sldMk cId="3763160493" sldId="863"/>
            <ac:spMk id="2" creationId="{7C7A26D4-0D77-CB9B-8DC9-0BCC16CF3D34}"/>
          </ac:spMkLst>
        </pc:spChg>
        <pc:spChg chg="mod">
          <ac:chgData name="Quinlan, Kevin Randall" userId="d0f6642f-7a02-4d7f-8eeb-65c4f4c12421" providerId="ADAL" clId="{7DB0D44A-4C17-7244-9FE2-980003B87C2C}" dt="2023-02-06T23:37:46.129" v="37" actId="20577"/>
          <ac:spMkLst>
            <pc:docMk/>
            <pc:sldMk cId="3763160493" sldId="863"/>
            <ac:spMk id="3" creationId="{4BC13C3F-A3F7-33C0-7FE2-96CF5AF800EC}"/>
          </ac:spMkLst>
        </pc:spChg>
        <pc:spChg chg="add mod">
          <ac:chgData name="Quinlan, Kevin Randall" userId="d0f6642f-7a02-4d7f-8eeb-65c4f4c12421" providerId="ADAL" clId="{7DB0D44A-4C17-7244-9FE2-980003B87C2C}" dt="2023-02-06T23:40:10.132" v="103" actId="1076"/>
          <ac:spMkLst>
            <pc:docMk/>
            <pc:sldMk cId="3763160493" sldId="863"/>
            <ac:spMk id="5" creationId="{68B83108-EEC4-6ECE-EDFD-81A1EA56A5A8}"/>
          </ac:spMkLst>
        </pc:spChg>
        <pc:spChg chg="mod">
          <ac:chgData name="Quinlan, Kevin Randall" userId="d0f6642f-7a02-4d7f-8eeb-65c4f4c12421" providerId="ADAL" clId="{7DB0D44A-4C17-7244-9FE2-980003B87C2C}" dt="2023-02-06T23:38:05.238" v="81" actId="20577"/>
          <ac:spMkLst>
            <pc:docMk/>
            <pc:sldMk cId="3763160493" sldId="863"/>
            <ac:spMk id="10" creationId="{8FC88E17-D1F3-8D5E-D757-525B0ED4B14A}"/>
          </ac:spMkLst>
        </pc:spChg>
        <pc:picChg chg="del mod">
          <ac:chgData name="Quinlan, Kevin Randall" userId="d0f6642f-7a02-4d7f-8eeb-65c4f4c12421" providerId="ADAL" clId="{7DB0D44A-4C17-7244-9FE2-980003B87C2C}" dt="2023-02-06T23:39:45.369" v="96" actId="478"/>
          <ac:picMkLst>
            <pc:docMk/>
            <pc:sldMk cId="3763160493" sldId="863"/>
            <ac:picMk id="4" creationId="{6F4DD37E-A4B8-E582-680A-DBB0B16CCDED}"/>
          </ac:picMkLst>
        </pc:picChg>
        <pc:picChg chg="del mod">
          <ac:chgData name="Quinlan, Kevin Randall" userId="d0f6642f-7a02-4d7f-8eeb-65c4f4c12421" providerId="ADAL" clId="{7DB0D44A-4C17-7244-9FE2-980003B87C2C}" dt="2023-02-06T23:39:15.232" v="87" actId="478"/>
          <ac:picMkLst>
            <pc:docMk/>
            <pc:sldMk cId="3763160493" sldId="863"/>
            <ac:picMk id="6" creationId="{8B896A2B-CCE4-E2E2-7DD4-A2A3A4967B17}"/>
          </ac:picMkLst>
        </pc:picChg>
        <pc:picChg chg="del mod">
          <ac:chgData name="Quinlan, Kevin Randall" userId="d0f6642f-7a02-4d7f-8eeb-65c4f4c12421" providerId="ADAL" clId="{7DB0D44A-4C17-7244-9FE2-980003B87C2C}" dt="2023-02-06T23:39:32.140" v="90" actId="478"/>
          <ac:picMkLst>
            <pc:docMk/>
            <pc:sldMk cId="3763160493" sldId="863"/>
            <ac:picMk id="7" creationId="{5C6D3FE4-49BA-7F56-4736-F85D39C2F612}"/>
          </ac:picMkLst>
        </pc:picChg>
        <pc:picChg chg="mod">
          <ac:chgData name="Quinlan, Kevin Randall" userId="d0f6642f-7a02-4d7f-8eeb-65c4f4c12421" providerId="ADAL" clId="{7DB0D44A-4C17-7244-9FE2-980003B87C2C}" dt="2023-02-06T23:45:29.157" v="193" actId="1076"/>
          <ac:picMkLst>
            <pc:docMk/>
            <pc:sldMk cId="3763160493" sldId="863"/>
            <ac:picMk id="8" creationId="{13DFF6CF-9DA5-B78F-8CF8-071BF1FFF0D5}"/>
          </ac:picMkLst>
        </pc:picChg>
        <pc:picChg chg="mod">
          <ac:chgData name="Quinlan, Kevin Randall" userId="d0f6642f-7a02-4d7f-8eeb-65c4f4c12421" providerId="ADAL" clId="{7DB0D44A-4C17-7244-9FE2-980003B87C2C}" dt="2023-02-06T23:45:37.830" v="202" actId="1036"/>
          <ac:picMkLst>
            <pc:docMk/>
            <pc:sldMk cId="3763160493" sldId="863"/>
            <ac:picMk id="9" creationId="{739333CB-90AC-257F-5492-7B5CA89D0AA0}"/>
          </ac:picMkLst>
        </pc:picChg>
        <pc:picChg chg="add mod">
          <ac:chgData name="Quinlan, Kevin Randall" userId="d0f6642f-7a02-4d7f-8eeb-65c4f4c12421" providerId="ADAL" clId="{7DB0D44A-4C17-7244-9FE2-980003B87C2C}" dt="2023-02-06T23:40:01.261" v="101" actId="1076"/>
          <ac:picMkLst>
            <pc:docMk/>
            <pc:sldMk cId="3763160493" sldId="863"/>
            <ac:picMk id="11" creationId="{A3A468DF-B737-36BE-6D0C-02C43FC9F42C}"/>
          </ac:picMkLst>
        </pc:picChg>
      </pc:sldChg>
      <pc:sldChg chg="addSp modSp mod">
        <pc:chgData name="Quinlan, Kevin Randall" userId="d0f6642f-7a02-4d7f-8eeb-65c4f4c12421" providerId="ADAL" clId="{7DB0D44A-4C17-7244-9FE2-980003B87C2C}" dt="2023-02-06T23:43:50.798" v="158" actId="732"/>
        <pc:sldMkLst>
          <pc:docMk/>
          <pc:sldMk cId="3597516028" sldId="872"/>
        </pc:sldMkLst>
        <pc:spChg chg="mod">
          <ac:chgData name="Quinlan, Kevin Randall" userId="d0f6642f-7a02-4d7f-8eeb-65c4f4c12421" providerId="ADAL" clId="{7DB0D44A-4C17-7244-9FE2-980003B87C2C}" dt="2023-02-06T23:42:12.170" v="130" actId="1076"/>
          <ac:spMkLst>
            <pc:docMk/>
            <pc:sldMk cId="3597516028" sldId="872"/>
            <ac:spMk id="8" creationId="{D7330BF4-69EA-CFAF-D0D2-7A03D83C9E4F}"/>
          </ac:spMkLst>
        </pc:spChg>
        <pc:picChg chg="add mod">
          <ac:chgData name="Quinlan, Kevin Randall" userId="d0f6642f-7a02-4d7f-8eeb-65c4f4c12421" providerId="ADAL" clId="{7DB0D44A-4C17-7244-9FE2-980003B87C2C}" dt="2023-02-06T23:41:16.017" v="121" actId="1076"/>
          <ac:picMkLst>
            <pc:docMk/>
            <pc:sldMk cId="3597516028" sldId="872"/>
            <ac:picMk id="2" creationId="{D8EF22AC-2C9F-EBB2-6481-943A2A457A2B}"/>
          </ac:picMkLst>
        </pc:picChg>
        <pc:picChg chg="add mod">
          <ac:chgData name="Quinlan, Kevin Randall" userId="d0f6642f-7a02-4d7f-8eeb-65c4f4c12421" providerId="ADAL" clId="{7DB0D44A-4C17-7244-9FE2-980003B87C2C}" dt="2023-02-06T23:41:45.589" v="125" actId="1076"/>
          <ac:picMkLst>
            <pc:docMk/>
            <pc:sldMk cId="3597516028" sldId="872"/>
            <ac:picMk id="4" creationId="{0F170DD2-C2BB-8D90-CF62-A7FA1399BA68}"/>
          </ac:picMkLst>
        </pc:picChg>
        <pc:picChg chg="mod">
          <ac:chgData name="Quinlan, Kevin Randall" userId="d0f6642f-7a02-4d7f-8eeb-65c4f4c12421" providerId="ADAL" clId="{7DB0D44A-4C17-7244-9FE2-980003B87C2C}" dt="2023-02-06T23:40:59.020" v="116" actId="1076"/>
          <ac:picMkLst>
            <pc:docMk/>
            <pc:sldMk cId="3597516028" sldId="872"/>
            <ac:picMk id="5" creationId="{60248027-68F5-5CE0-C418-FC199065B224}"/>
          </ac:picMkLst>
        </pc:picChg>
        <pc:picChg chg="mod">
          <ac:chgData name="Quinlan, Kevin Randall" userId="d0f6642f-7a02-4d7f-8eeb-65c4f4c12421" providerId="ADAL" clId="{7DB0D44A-4C17-7244-9FE2-980003B87C2C}" dt="2023-02-06T23:41:31.240" v="123" actId="1076"/>
          <ac:picMkLst>
            <pc:docMk/>
            <pc:sldMk cId="3597516028" sldId="872"/>
            <ac:picMk id="6" creationId="{F2019035-634E-C6C1-DF96-253E202FBC02}"/>
          </ac:picMkLst>
        </pc:picChg>
        <pc:picChg chg="add mod modCrop">
          <ac:chgData name="Quinlan, Kevin Randall" userId="d0f6642f-7a02-4d7f-8eeb-65c4f4c12421" providerId="ADAL" clId="{7DB0D44A-4C17-7244-9FE2-980003B87C2C}" dt="2023-02-06T23:43:50.798" v="158" actId="732"/>
          <ac:picMkLst>
            <pc:docMk/>
            <pc:sldMk cId="3597516028" sldId="872"/>
            <ac:picMk id="7" creationId="{284BC721-3A23-5137-1A3D-1D3C093CB1FB}"/>
          </ac:picMkLst>
        </pc:picChg>
      </pc:sldChg>
      <pc:sldChg chg="addSp delSp modSp mod">
        <pc:chgData name="Quinlan, Kevin Randall" userId="d0f6642f-7a02-4d7f-8eeb-65c4f4c12421" providerId="ADAL" clId="{7DB0D44A-4C17-7244-9FE2-980003B87C2C}" dt="2023-02-06T23:44:13.132" v="170" actId="1037"/>
        <pc:sldMkLst>
          <pc:docMk/>
          <pc:sldMk cId="1243551687" sldId="873"/>
        </pc:sldMkLst>
        <pc:spChg chg="mod">
          <ac:chgData name="Quinlan, Kevin Randall" userId="d0f6642f-7a02-4d7f-8eeb-65c4f4c12421" providerId="ADAL" clId="{7DB0D44A-4C17-7244-9FE2-980003B87C2C}" dt="2023-02-06T23:43:29.017" v="156" actId="1076"/>
          <ac:spMkLst>
            <pc:docMk/>
            <pc:sldMk cId="1243551687" sldId="873"/>
            <ac:spMk id="2" creationId="{3AF206DA-0DE3-54B7-B8F6-60A420934AA1}"/>
          </ac:spMkLst>
        </pc:spChg>
        <pc:spChg chg="del">
          <ac:chgData name="Quinlan, Kevin Randall" userId="d0f6642f-7a02-4d7f-8eeb-65c4f4c12421" providerId="ADAL" clId="{7DB0D44A-4C17-7244-9FE2-980003B87C2C}" dt="2023-02-06T23:44:10.111" v="168" actId="478"/>
          <ac:spMkLst>
            <pc:docMk/>
            <pc:sldMk cId="1243551687" sldId="873"/>
            <ac:spMk id="9" creationId="{A6CD4F55-4847-B76A-B205-6F6A4CF10B6F}"/>
          </ac:spMkLst>
        </pc:spChg>
        <pc:spChg chg="add mod">
          <ac:chgData name="Quinlan, Kevin Randall" userId="d0f6642f-7a02-4d7f-8eeb-65c4f4c12421" providerId="ADAL" clId="{7DB0D44A-4C17-7244-9FE2-980003B87C2C}" dt="2023-02-06T23:44:13.132" v="170" actId="1037"/>
          <ac:spMkLst>
            <pc:docMk/>
            <pc:sldMk cId="1243551687" sldId="873"/>
            <ac:spMk id="10" creationId="{107E9C91-B51B-83F0-F327-B7D697FFCD55}"/>
          </ac:spMkLst>
        </pc:spChg>
        <pc:picChg chg="add mod">
          <ac:chgData name="Quinlan, Kevin Randall" userId="d0f6642f-7a02-4d7f-8eeb-65c4f4c12421" providerId="ADAL" clId="{7DB0D44A-4C17-7244-9FE2-980003B87C2C}" dt="2023-02-06T23:42:15.816" v="131"/>
          <ac:picMkLst>
            <pc:docMk/>
            <pc:sldMk cId="1243551687" sldId="873"/>
            <ac:picMk id="4" creationId="{FE3562FA-F3F4-AC7B-F06D-15D9DFB95DA0}"/>
          </ac:picMkLst>
        </pc:picChg>
        <pc:picChg chg="add mod">
          <ac:chgData name="Quinlan, Kevin Randall" userId="d0f6642f-7a02-4d7f-8eeb-65c4f4c12421" providerId="ADAL" clId="{7DB0D44A-4C17-7244-9FE2-980003B87C2C}" dt="2023-02-06T23:43:35.666" v="157"/>
          <ac:picMkLst>
            <pc:docMk/>
            <pc:sldMk cId="1243551687" sldId="873"/>
            <ac:picMk id="5" creationId="{B7057F4D-E061-FA29-5A51-CCE3AD8F364A}"/>
          </ac:picMkLst>
        </pc:picChg>
        <pc:picChg chg="mod">
          <ac:chgData name="Quinlan, Kevin Randall" userId="d0f6642f-7a02-4d7f-8eeb-65c4f4c12421" providerId="ADAL" clId="{7DB0D44A-4C17-7244-9FE2-980003B87C2C}" dt="2023-02-06T23:43:15.426" v="152" actId="1038"/>
          <ac:picMkLst>
            <pc:docMk/>
            <pc:sldMk cId="1243551687" sldId="873"/>
            <ac:picMk id="6" creationId="{D3E993BE-33BC-3B08-E631-8F53FF76F361}"/>
          </ac:picMkLst>
        </pc:picChg>
        <pc:picChg chg="add mod">
          <ac:chgData name="Quinlan, Kevin Randall" userId="d0f6642f-7a02-4d7f-8eeb-65c4f4c12421" providerId="ADAL" clId="{7DB0D44A-4C17-7244-9FE2-980003B87C2C}" dt="2023-02-06T23:43:55.172" v="159"/>
          <ac:picMkLst>
            <pc:docMk/>
            <pc:sldMk cId="1243551687" sldId="873"/>
            <ac:picMk id="7" creationId="{6A1DE9A8-5CCE-FE4B-11B3-1340E91B75BF}"/>
          </ac:picMkLst>
        </pc:picChg>
        <pc:picChg chg="mod">
          <ac:chgData name="Quinlan, Kevin Randall" userId="d0f6642f-7a02-4d7f-8eeb-65c4f4c12421" providerId="ADAL" clId="{7DB0D44A-4C17-7244-9FE2-980003B87C2C}" dt="2023-02-06T23:43:25.676" v="155" actId="1036"/>
          <ac:picMkLst>
            <pc:docMk/>
            <pc:sldMk cId="1243551687" sldId="873"/>
            <ac:picMk id="8" creationId="{A24761D6-9DB5-35C4-FDC3-B349F4D3DD7C}"/>
          </ac:picMkLst>
        </pc:picChg>
      </pc:sldChg>
    </pc:docChg>
  </pc:docChgLst>
  <pc:docChgLst>
    <pc:chgData name="Quinlan, Kevin Randall" userId="S::quinlan5@llnl.gov::d0f6642f-7a02-4d7f-8eeb-65c4f4c12421" providerId="AD" clId="Web-{59A61F1F-A5EE-44CE-A741-C5F3A561AE7E}"/>
    <pc:docChg chg="delSld modSld">
      <pc:chgData name="Quinlan, Kevin Randall" userId="S::quinlan5@llnl.gov::d0f6642f-7a02-4d7f-8eeb-65c4f4c12421" providerId="AD" clId="Web-{59A61F1F-A5EE-44CE-A741-C5F3A561AE7E}" dt="2023-02-06T22:23:41.488" v="240" actId="14100"/>
      <pc:docMkLst>
        <pc:docMk/>
      </pc:docMkLst>
      <pc:sldChg chg="modSp modCm">
        <pc:chgData name="Quinlan, Kevin Randall" userId="S::quinlan5@llnl.gov::d0f6642f-7a02-4d7f-8eeb-65c4f4c12421" providerId="AD" clId="Web-{59A61F1F-A5EE-44CE-A741-C5F3A561AE7E}" dt="2023-02-06T22:19:59.439" v="162"/>
        <pc:sldMkLst>
          <pc:docMk/>
          <pc:sldMk cId="548261108" sldId="597"/>
        </pc:sldMkLst>
        <pc:spChg chg="mod">
          <ac:chgData name="Quinlan, Kevin Randall" userId="S::quinlan5@llnl.gov::d0f6642f-7a02-4d7f-8eeb-65c4f4c12421" providerId="AD" clId="Web-{59A61F1F-A5EE-44CE-A741-C5F3A561AE7E}" dt="2023-02-06T22:15:09.076" v="50" actId="20577"/>
          <ac:spMkLst>
            <pc:docMk/>
            <pc:sldMk cId="548261108" sldId="597"/>
            <ac:spMk id="2" creationId="{80E5D567-6207-9242-A95B-305DA1F64238}"/>
          </ac:spMkLst>
        </pc:spChg>
      </pc:sldChg>
      <pc:sldChg chg="del">
        <pc:chgData name="Quinlan, Kevin Randall" userId="S::quinlan5@llnl.gov::d0f6642f-7a02-4d7f-8eeb-65c4f4c12421" providerId="AD" clId="Web-{59A61F1F-A5EE-44CE-A741-C5F3A561AE7E}" dt="2023-02-06T22:17:26.468" v="121"/>
        <pc:sldMkLst>
          <pc:docMk/>
          <pc:sldMk cId="2412260498" sldId="613"/>
        </pc:sldMkLst>
      </pc:sldChg>
      <pc:sldChg chg="del">
        <pc:chgData name="Quinlan, Kevin Randall" userId="S::quinlan5@llnl.gov::d0f6642f-7a02-4d7f-8eeb-65c4f4c12421" providerId="AD" clId="Web-{59A61F1F-A5EE-44CE-A741-C5F3A561AE7E}" dt="2023-02-06T22:12:59.621" v="0"/>
        <pc:sldMkLst>
          <pc:docMk/>
          <pc:sldMk cId="1095365669" sldId="811"/>
        </pc:sldMkLst>
      </pc:sldChg>
      <pc:sldChg chg="modSp modCm">
        <pc:chgData name="Quinlan, Kevin Randall" userId="S::quinlan5@llnl.gov::d0f6642f-7a02-4d7f-8eeb-65c4f4c12421" providerId="AD" clId="Web-{59A61F1F-A5EE-44CE-A741-C5F3A561AE7E}" dt="2023-02-06T22:16:53.030" v="120" actId="20577"/>
        <pc:sldMkLst>
          <pc:docMk/>
          <pc:sldMk cId="3557524223" sldId="839"/>
        </pc:sldMkLst>
        <pc:spChg chg="mod">
          <ac:chgData name="Quinlan, Kevin Randall" userId="S::quinlan5@llnl.gov::d0f6642f-7a02-4d7f-8eeb-65c4f4c12421" providerId="AD" clId="Web-{59A61F1F-A5EE-44CE-A741-C5F3A561AE7E}" dt="2023-02-06T22:16:53.030" v="120" actId="20577"/>
          <ac:spMkLst>
            <pc:docMk/>
            <pc:sldMk cId="3557524223" sldId="839"/>
            <ac:spMk id="2" creationId="{7B9CBB9E-B76C-ED4F-B2D9-8A52DC25872F}"/>
          </ac:spMkLst>
        </pc:spChg>
      </pc:sldChg>
      <pc:sldChg chg="modSp modCm">
        <pc:chgData name="Quinlan, Kevin Randall" userId="S::quinlan5@llnl.gov::d0f6642f-7a02-4d7f-8eeb-65c4f4c12421" providerId="AD" clId="Web-{59A61F1F-A5EE-44CE-A741-C5F3A561AE7E}" dt="2023-02-06T22:19:43.704" v="161" actId="20577"/>
        <pc:sldMkLst>
          <pc:docMk/>
          <pc:sldMk cId="1484535936" sldId="846"/>
        </pc:sldMkLst>
        <pc:spChg chg="mod">
          <ac:chgData name="Quinlan, Kevin Randall" userId="S::quinlan5@llnl.gov::d0f6642f-7a02-4d7f-8eeb-65c4f4c12421" providerId="AD" clId="Web-{59A61F1F-A5EE-44CE-A741-C5F3A561AE7E}" dt="2023-02-06T22:19:43.704" v="161" actId="20577"/>
          <ac:spMkLst>
            <pc:docMk/>
            <pc:sldMk cId="1484535936" sldId="846"/>
            <ac:spMk id="2" creationId="{E44A6621-8120-5A4E-B580-D418291650B4}"/>
          </ac:spMkLst>
        </pc:spChg>
      </pc:sldChg>
      <pc:sldChg chg="del">
        <pc:chgData name="Quinlan, Kevin Randall" userId="S::quinlan5@llnl.gov::d0f6642f-7a02-4d7f-8eeb-65c4f4c12421" providerId="AD" clId="Web-{59A61F1F-A5EE-44CE-A741-C5F3A561AE7E}" dt="2023-02-06T22:15:25.670" v="51"/>
        <pc:sldMkLst>
          <pc:docMk/>
          <pc:sldMk cId="1284450985" sldId="864"/>
        </pc:sldMkLst>
      </pc:sldChg>
      <pc:sldChg chg="addSp modSp">
        <pc:chgData name="Quinlan, Kevin Randall" userId="S::quinlan5@llnl.gov::d0f6642f-7a02-4d7f-8eeb-65c4f4c12421" providerId="AD" clId="Web-{59A61F1F-A5EE-44CE-A741-C5F3A561AE7E}" dt="2023-02-06T22:23:41.488" v="240" actId="14100"/>
        <pc:sldMkLst>
          <pc:docMk/>
          <pc:sldMk cId="1243551687" sldId="873"/>
        </pc:sldMkLst>
        <pc:spChg chg="add mod">
          <ac:chgData name="Quinlan, Kevin Randall" userId="S::quinlan5@llnl.gov::d0f6642f-7a02-4d7f-8eeb-65c4f4c12421" providerId="AD" clId="Web-{59A61F1F-A5EE-44CE-A741-C5F3A561AE7E}" dt="2023-02-06T22:23:41.488" v="240" actId="14100"/>
          <ac:spMkLst>
            <pc:docMk/>
            <pc:sldMk cId="1243551687" sldId="873"/>
            <ac:spMk id="2" creationId="{3AF206DA-0DE3-54B7-B8F6-60A420934AA1}"/>
          </ac:spMkLst>
        </pc:spChg>
        <pc:picChg chg="mod">
          <ac:chgData name="Quinlan, Kevin Randall" userId="S::quinlan5@llnl.gov::d0f6642f-7a02-4d7f-8eeb-65c4f4c12421" providerId="AD" clId="Web-{59A61F1F-A5EE-44CE-A741-C5F3A561AE7E}" dt="2023-02-06T22:22:24.065" v="163" actId="1076"/>
          <ac:picMkLst>
            <pc:docMk/>
            <pc:sldMk cId="1243551687" sldId="873"/>
            <ac:picMk id="8" creationId="{A24761D6-9DB5-35C4-FDC3-B349F4D3DD7C}"/>
          </ac:picMkLst>
        </pc:picChg>
      </pc:sldChg>
    </pc:docChg>
  </pc:docChgLst>
  <pc:docChgLst>
    <pc:chgData name="Movva, Siva" userId="d4f43540-6307-437d-9834-f166d67081b7" providerId="ADAL" clId="{A94F43BF-1A64-43C9-A6FF-8226666614A2}"/>
    <pc:docChg chg="custSel modSld">
      <pc:chgData name="Movva, Siva" userId="d4f43540-6307-437d-9834-f166d67081b7" providerId="ADAL" clId="{A94F43BF-1A64-43C9-A6FF-8226666614A2}" dt="2023-02-06T18:51:45.990" v="9"/>
      <pc:docMkLst>
        <pc:docMk/>
      </pc:docMkLst>
      <pc:sldChg chg="addCm">
        <pc:chgData name="Movva, Siva" userId="d4f43540-6307-437d-9834-f166d67081b7" providerId="ADAL" clId="{A94F43BF-1A64-43C9-A6FF-8226666614A2}" dt="2023-02-06T18:49:56.426" v="8"/>
        <pc:sldMkLst>
          <pc:docMk/>
          <pc:sldMk cId="548261108" sldId="597"/>
        </pc:sldMkLst>
      </pc:sldChg>
      <pc:sldChg chg="modSp mod">
        <pc:chgData name="Movva, Siva" userId="d4f43540-6307-437d-9834-f166d67081b7" providerId="ADAL" clId="{A94F43BF-1A64-43C9-A6FF-8226666614A2}" dt="2023-02-06T18:42:02.244" v="3" actId="14100"/>
        <pc:sldMkLst>
          <pc:docMk/>
          <pc:sldMk cId="256599174" sldId="724"/>
        </pc:sldMkLst>
        <pc:spChg chg="mod">
          <ac:chgData name="Movva, Siva" userId="d4f43540-6307-437d-9834-f166d67081b7" providerId="ADAL" clId="{A94F43BF-1A64-43C9-A6FF-8226666614A2}" dt="2023-02-06T18:42:02.244" v="3" actId="14100"/>
          <ac:spMkLst>
            <pc:docMk/>
            <pc:sldMk cId="256599174" sldId="724"/>
            <ac:spMk id="39" creationId="{D1127CF3-BFB6-4EAC-BF6B-BF57F7BFC154}"/>
          </ac:spMkLst>
        </pc:spChg>
      </pc:sldChg>
      <pc:sldChg chg="addCm">
        <pc:chgData name="Movva, Siva" userId="d4f43540-6307-437d-9834-f166d67081b7" providerId="ADAL" clId="{A94F43BF-1A64-43C9-A6FF-8226666614A2}" dt="2023-02-06T18:51:45.990" v="9"/>
        <pc:sldMkLst>
          <pc:docMk/>
          <pc:sldMk cId="1095365669" sldId="811"/>
        </pc:sldMkLst>
      </pc:sldChg>
      <pc:sldChg chg="addCm">
        <pc:chgData name="Movva, Siva" userId="d4f43540-6307-437d-9834-f166d67081b7" providerId="ADAL" clId="{A94F43BF-1A64-43C9-A6FF-8226666614A2}" dt="2023-02-06T18:48:01.088" v="7"/>
        <pc:sldMkLst>
          <pc:docMk/>
          <pc:sldMk cId="3557524223" sldId="839"/>
        </pc:sldMkLst>
      </pc:sldChg>
      <pc:sldChg chg="addCm modCm">
        <pc:chgData name="Movva, Siva" userId="d4f43540-6307-437d-9834-f166d67081b7" providerId="ADAL" clId="{A94F43BF-1A64-43C9-A6FF-8226666614A2}" dt="2023-02-06T18:46:05.788" v="6"/>
        <pc:sldMkLst>
          <pc:docMk/>
          <pc:sldMk cId="1484535936" sldId="846"/>
        </pc:sldMkLst>
      </pc:sldChg>
    </pc:docChg>
  </pc:docChgLst>
  <pc:docChgLst>
    <pc:chgData name="Quinlan, Kevin Randall" userId="S::quinlan5@llnl.gov::d0f6642f-7a02-4d7f-8eeb-65c4f4c12421" providerId="AD" clId="Web-{4C3A4B92-6EB0-4FBE-9F95-453E9DD408B9}"/>
    <pc:docChg chg="modSld">
      <pc:chgData name="Quinlan, Kevin Randall" userId="S::quinlan5@llnl.gov::d0f6642f-7a02-4d7f-8eeb-65c4f4c12421" providerId="AD" clId="Web-{4C3A4B92-6EB0-4FBE-9F95-453E9DD408B9}" dt="2023-02-06T23:29:41.792" v="25" actId="1076"/>
      <pc:docMkLst>
        <pc:docMk/>
      </pc:docMkLst>
      <pc:sldChg chg="addSp delSp modSp">
        <pc:chgData name="Quinlan, Kevin Randall" userId="S::quinlan5@llnl.gov::d0f6642f-7a02-4d7f-8eeb-65c4f4c12421" providerId="AD" clId="Web-{4C3A4B92-6EB0-4FBE-9F95-453E9DD408B9}" dt="2023-02-06T23:29:41.792" v="25" actId="1076"/>
        <pc:sldMkLst>
          <pc:docMk/>
          <pc:sldMk cId="3763160493" sldId="863"/>
        </pc:sldMkLst>
        <pc:picChg chg="add del mod">
          <ac:chgData name="Quinlan, Kevin Randall" userId="S::quinlan5@llnl.gov::d0f6642f-7a02-4d7f-8eeb-65c4f4c12421" providerId="AD" clId="Web-{4C3A4B92-6EB0-4FBE-9F95-453E9DD408B9}" dt="2023-02-06T23:28:17.573" v="8"/>
          <ac:picMkLst>
            <pc:docMk/>
            <pc:sldMk cId="3763160493" sldId="863"/>
            <ac:picMk id="2" creationId="{4A360C78-4D85-5688-B081-1F44E7933C26}"/>
          </ac:picMkLst>
        </pc:picChg>
        <pc:picChg chg="add mod">
          <ac:chgData name="Quinlan, Kevin Randall" userId="S::quinlan5@llnl.gov::d0f6642f-7a02-4d7f-8eeb-65c4f4c12421" providerId="AD" clId="Web-{4C3A4B92-6EB0-4FBE-9F95-453E9DD408B9}" dt="2023-02-06T23:28:57.714" v="15" actId="1076"/>
          <ac:picMkLst>
            <pc:docMk/>
            <pc:sldMk cId="3763160493" sldId="863"/>
            <ac:picMk id="4" creationId="{6F4DD37E-A4B8-E582-680A-DBB0B16CCDED}"/>
          </ac:picMkLst>
        </pc:picChg>
        <pc:picChg chg="add del">
          <ac:chgData name="Quinlan, Kevin Randall" userId="S::quinlan5@llnl.gov::d0f6642f-7a02-4d7f-8eeb-65c4f4c12421" providerId="AD" clId="Web-{4C3A4B92-6EB0-4FBE-9F95-453E9DD408B9}" dt="2023-02-06T23:29:10.245" v="17"/>
          <ac:picMkLst>
            <pc:docMk/>
            <pc:sldMk cId="3763160493" sldId="863"/>
            <ac:picMk id="5" creationId="{9288F5EB-0C7B-03C8-84E8-DD4F80C5F231}"/>
          </ac:picMkLst>
        </pc:picChg>
        <pc:picChg chg="add mod">
          <ac:chgData name="Quinlan, Kevin Randall" userId="S::quinlan5@llnl.gov::d0f6642f-7a02-4d7f-8eeb-65c4f4c12421" providerId="AD" clId="Web-{4C3A4B92-6EB0-4FBE-9F95-453E9DD408B9}" dt="2023-02-06T23:29:21.604" v="19" actId="1076"/>
          <ac:picMkLst>
            <pc:docMk/>
            <pc:sldMk cId="3763160493" sldId="863"/>
            <ac:picMk id="6" creationId="{8B896A2B-CCE4-E2E2-7DD4-A2A3A4967B17}"/>
          </ac:picMkLst>
        </pc:picChg>
        <pc:picChg chg="add mod">
          <ac:chgData name="Quinlan, Kevin Randall" userId="S::quinlan5@llnl.gov::d0f6642f-7a02-4d7f-8eeb-65c4f4c12421" providerId="AD" clId="Web-{4C3A4B92-6EB0-4FBE-9F95-453E9DD408B9}" dt="2023-02-06T23:29:32.276" v="21" actId="1076"/>
          <ac:picMkLst>
            <pc:docMk/>
            <pc:sldMk cId="3763160493" sldId="863"/>
            <ac:picMk id="7" creationId="{5C6D3FE4-49BA-7F56-4736-F85D39C2F612}"/>
          </ac:picMkLst>
        </pc:picChg>
        <pc:picChg chg="mod">
          <ac:chgData name="Quinlan, Kevin Randall" userId="S::quinlan5@llnl.gov::d0f6642f-7a02-4d7f-8eeb-65c4f4c12421" providerId="AD" clId="Web-{4C3A4B92-6EB0-4FBE-9F95-453E9DD408B9}" dt="2023-02-06T23:29:40.308" v="24" actId="1076"/>
          <ac:picMkLst>
            <pc:docMk/>
            <pc:sldMk cId="3763160493" sldId="863"/>
            <ac:picMk id="8" creationId="{13DFF6CF-9DA5-B78F-8CF8-071BF1FFF0D5}"/>
          </ac:picMkLst>
        </pc:picChg>
        <pc:picChg chg="mod">
          <ac:chgData name="Quinlan, Kevin Randall" userId="S::quinlan5@llnl.gov::d0f6642f-7a02-4d7f-8eeb-65c4f4c12421" providerId="AD" clId="Web-{4C3A4B92-6EB0-4FBE-9F95-453E9DD408B9}" dt="2023-02-06T23:29:41.792" v="25" actId="1076"/>
          <ac:picMkLst>
            <pc:docMk/>
            <pc:sldMk cId="3763160493" sldId="863"/>
            <ac:picMk id="9" creationId="{739333CB-90AC-257F-5492-7B5CA89D0AA0}"/>
          </ac:picMkLst>
        </pc:picChg>
      </pc:sldChg>
    </pc:docChg>
  </pc:docChgLst>
  <pc:docChgLst>
    <pc:chgData name="Quinlan, Kevin Randall" userId="S::quinlan5@llnl.gov::d0f6642f-7a02-4d7f-8eeb-65c4f4c12421" providerId="AD" clId="Web-{6DCF8683-12DF-2A37-2ACC-9035AC7697E3}"/>
    <pc:docChg chg="modSld">
      <pc:chgData name="Quinlan, Kevin Randall" userId="S::quinlan5@llnl.gov::d0f6642f-7a02-4d7f-8eeb-65c4f4c12421" providerId="AD" clId="Web-{6DCF8683-12DF-2A37-2ACC-9035AC7697E3}" dt="2024-10-02T17:22:49.525" v="6"/>
      <pc:docMkLst>
        <pc:docMk/>
      </pc:docMkLst>
      <pc:sldChg chg="addSp delSp modSp">
        <pc:chgData name="Quinlan, Kevin Randall" userId="S::quinlan5@llnl.gov::d0f6642f-7a02-4d7f-8eeb-65c4f4c12421" providerId="AD" clId="Web-{6DCF8683-12DF-2A37-2ACC-9035AC7697E3}" dt="2024-10-02T17:22:49.525" v="6"/>
        <pc:sldMkLst>
          <pc:docMk/>
          <pc:sldMk cId="484194635" sldId="907"/>
        </pc:sldMkLst>
        <pc:picChg chg="add mod modCrop">
          <ac:chgData name="Quinlan, Kevin Randall" userId="S::quinlan5@llnl.gov::d0f6642f-7a02-4d7f-8eeb-65c4f4c12421" providerId="AD" clId="Web-{6DCF8683-12DF-2A37-2ACC-9035AC7697E3}" dt="2024-10-02T17:20:50.117" v="5" actId="1076"/>
          <ac:picMkLst>
            <pc:docMk/>
            <pc:sldMk cId="484194635" sldId="907"/>
            <ac:picMk id="7" creationId="{0779C3A3-AAD5-2C89-1250-050A9B988A25}"/>
          </ac:picMkLst>
        </pc:picChg>
        <pc:picChg chg="del">
          <ac:chgData name="Quinlan, Kevin Randall" userId="S::quinlan5@llnl.gov::d0f6642f-7a02-4d7f-8eeb-65c4f4c12421" providerId="AD" clId="Web-{6DCF8683-12DF-2A37-2ACC-9035AC7697E3}" dt="2024-10-02T17:22:49.525" v="6"/>
          <ac:picMkLst>
            <pc:docMk/>
            <pc:sldMk cId="484194635" sldId="907"/>
            <ac:picMk id="1026" creationId="{574A9908-E195-EB40-703A-81CD75E08382}"/>
          </ac:picMkLst>
        </pc:picChg>
      </pc:sldChg>
    </pc:docChg>
  </pc:docChgLst>
  <pc:docChgLst>
    <pc:chgData name="Prim, Shih-Ni" userId="209f51c4-34f9-4a66-9e74-8af25003e33f" providerId="ADAL" clId="{5D07707B-50D5-4461-AD63-3583A9F8FDC6}"/>
    <pc:docChg chg="undo redo custSel addSld delSld modSld sldOrd modMainMaster">
      <pc:chgData name="Prim, Shih-Ni" userId="209f51c4-34f9-4a66-9e74-8af25003e33f" providerId="ADAL" clId="{5D07707B-50D5-4461-AD63-3583A9F8FDC6}" dt="2024-08-02T19:54:56.250" v="14528" actId="20577"/>
      <pc:docMkLst>
        <pc:docMk/>
      </pc:docMkLst>
      <pc:sldChg chg="modSp mod">
        <pc:chgData name="Prim, Shih-Ni" userId="209f51c4-34f9-4a66-9e74-8af25003e33f" providerId="ADAL" clId="{5D07707B-50D5-4461-AD63-3583A9F8FDC6}" dt="2024-08-01T21:04:14.555" v="14484" actId="20577"/>
        <pc:sldMkLst>
          <pc:docMk/>
          <pc:sldMk cId="0" sldId="493"/>
        </pc:sldMkLst>
        <pc:spChg chg="mod">
          <ac:chgData name="Prim, Shih-Ni" userId="209f51c4-34f9-4a66-9e74-8af25003e33f" providerId="ADAL" clId="{5D07707B-50D5-4461-AD63-3583A9F8FDC6}" dt="2024-07-22T14:42:00.506" v="285" actId="20577"/>
          <ac:spMkLst>
            <pc:docMk/>
            <pc:sldMk cId="0" sldId="493"/>
            <ac:spMk id="5" creationId="{00000000-0000-0000-0000-000000000000}"/>
          </ac:spMkLst>
        </pc:spChg>
        <pc:spChg chg="mod">
          <ac:chgData name="Prim, Shih-Ni" userId="209f51c4-34f9-4a66-9e74-8af25003e33f" providerId="ADAL" clId="{5D07707B-50D5-4461-AD63-3583A9F8FDC6}" dt="2024-07-18T20:13:51.875" v="1"/>
          <ac:spMkLst>
            <pc:docMk/>
            <pc:sldMk cId="0" sldId="493"/>
            <ac:spMk id="8" creationId="{00000000-0000-0000-0000-000000000000}"/>
          </ac:spMkLst>
        </pc:spChg>
        <pc:spChg chg="mod">
          <ac:chgData name="Prim, Shih-Ni" userId="209f51c4-34f9-4a66-9e74-8af25003e33f" providerId="ADAL" clId="{5D07707B-50D5-4461-AD63-3583A9F8FDC6}" dt="2024-08-01T21:04:14.555" v="14484" actId="20577"/>
          <ac:spMkLst>
            <pc:docMk/>
            <pc:sldMk cId="0" sldId="493"/>
            <ac:spMk id="11" creationId="{00000000-0000-0000-0000-000000000000}"/>
          </ac:spMkLst>
        </pc:spChg>
      </pc:sldChg>
      <pc:sldChg chg="del">
        <pc:chgData name="Prim, Shih-Ni" userId="209f51c4-34f9-4a66-9e74-8af25003e33f" providerId="ADAL" clId="{5D07707B-50D5-4461-AD63-3583A9F8FDC6}" dt="2024-07-24T20:05:58.790" v="4378" actId="47"/>
        <pc:sldMkLst>
          <pc:docMk/>
          <pc:sldMk cId="3754208335" sldId="542"/>
        </pc:sldMkLst>
      </pc:sldChg>
      <pc:sldChg chg="del">
        <pc:chgData name="Prim, Shih-Ni" userId="209f51c4-34f9-4a66-9e74-8af25003e33f" providerId="ADAL" clId="{5D07707B-50D5-4461-AD63-3583A9F8FDC6}" dt="2024-07-24T20:05:58.790" v="4378" actId="47"/>
        <pc:sldMkLst>
          <pc:docMk/>
          <pc:sldMk cId="3341325378" sldId="552"/>
        </pc:sldMkLst>
      </pc:sldChg>
      <pc:sldChg chg="del">
        <pc:chgData name="Prim, Shih-Ni" userId="209f51c4-34f9-4a66-9e74-8af25003e33f" providerId="ADAL" clId="{5D07707B-50D5-4461-AD63-3583A9F8FDC6}" dt="2024-07-24T20:05:58.790" v="4378" actId="47"/>
        <pc:sldMkLst>
          <pc:docMk/>
          <pc:sldMk cId="4056662156" sldId="568"/>
        </pc:sldMkLst>
      </pc:sldChg>
      <pc:sldChg chg="del">
        <pc:chgData name="Prim, Shih-Ni" userId="209f51c4-34f9-4a66-9e74-8af25003e33f" providerId="ADAL" clId="{5D07707B-50D5-4461-AD63-3583A9F8FDC6}" dt="2024-07-24T20:05:58.790" v="4378" actId="47"/>
        <pc:sldMkLst>
          <pc:docMk/>
          <pc:sldMk cId="3334137362" sldId="596"/>
        </pc:sldMkLst>
      </pc:sldChg>
      <pc:sldChg chg="del">
        <pc:chgData name="Prim, Shih-Ni" userId="209f51c4-34f9-4a66-9e74-8af25003e33f" providerId="ADAL" clId="{5D07707B-50D5-4461-AD63-3583A9F8FDC6}" dt="2024-07-24T20:05:58.790" v="4378" actId="47"/>
        <pc:sldMkLst>
          <pc:docMk/>
          <pc:sldMk cId="548261108" sldId="597"/>
        </pc:sldMkLst>
      </pc:sldChg>
      <pc:sldChg chg="del">
        <pc:chgData name="Prim, Shih-Ni" userId="209f51c4-34f9-4a66-9e74-8af25003e33f" providerId="ADAL" clId="{5D07707B-50D5-4461-AD63-3583A9F8FDC6}" dt="2024-07-24T20:05:58.790" v="4378" actId="47"/>
        <pc:sldMkLst>
          <pc:docMk/>
          <pc:sldMk cId="3754855127" sldId="606"/>
        </pc:sldMkLst>
      </pc:sldChg>
      <pc:sldChg chg="del">
        <pc:chgData name="Prim, Shih-Ni" userId="209f51c4-34f9-4a66-9e74-8af25003e33f" providerId="ADAL" clId="{5D07707B-50D5-4461-AD63-3583A9F8FDC6}" dt="2024-07-24T20:05:58.790" v="4378" actId="47"/>
        <pc:sldMkLst>
          <pc:docMk/>
          <pc:sldMk cId="256599174" sldId="724"/>
        </pc:sldMkLst>
      </pc:sldChg>
      <pc:sldChg chg="del">
        <pc:chgData name="Prim, Shih-Ni" userId="209f51c4-34f9-4a66-9e74-8af25003e33f" providerId="ADAL" clId="{5D07707B-50D5-4461-AD63-3583A9F8FDC6}" dt="2024-07-24T20:05:58.790" v="4378" actId="47"/>
        <pc:sldMkLst>
          <pc:docMk/>
          <pc:sldMk cId="3710192378" sldId="804"/>
        </pc:sldMkLst>
      </pc:sldChg>
      <pc:sldChg chg="del">
        <pc:chgData name="Prim, Shih-Ni" userId="209f51c4-34f9-4a66-9e74-8af25003e33f" providerId="ADAL" clId="{5D07707B-50D5-4461-AD63-3583A9F8FDC6}" dt="2024-07-24T20:05:58.790" v="4378" actId="47"/>
        <pc:sldMkLst>
          <pc:docMk/>
          <pc:sldMk cId="3904091104" sldId="823"/>
        </pc:sldMkLst>
      </pc:sldChg>
      <pc:sldChg chg="del">
        <pc:chgData name="Prim, Shih-Ni" userId="209f51c4-34f9-4a66-9e74-8af25003e33f" providerId="ADAL" clId="{5D07707B-50D5-4461-AD63-3583A9F8FDC6}" dt="2024-07-24T20:05:58.790" v="4378" actId="47"/>
        <pc:sldMkLst>
          <pc:docMk/>
          <pc:sldMk cId="495022462" sldId="828"/>
        </pc:sldMkLst>
      </pc:sldChg>
      <pc:sldChg chg="del">
        <pc:chgData name="Prim, Shih-Ni" userId="209f51c4-34f9-4a66-9e74-8af25003e33f" providerId="ADAL" clId="{5D07707B-50D5-4461-AD63-3583A9F8FDC6}" dt="2024-07-24T20:05:58.790" v="4378" actId="47"/>
        <pc:sldMkLst>
          <pc:docMk/>
          <pc:sldMk cId="864117381" sldId="830"/>
        </pc:sldMkLst>
      </pc:sldChg>
      <pc:sldChg chg="del">
        <pc:chgData name="Prim, Shih-Ni" userId="209f51c4-34f9-4a66-9e74-8af25003e33f" providerId="ADAL" clId="{5D07707B-50D5-4461-AD63-3583A9F8FDC6}" dt="2024-07-24T20:05:58.790" v="4378" actId="47"/>
        <pc:sldMkLst>
          <pc:docMk/>
          <pc:sldMk cId="1597715452" sldId="831"/>
        </pc:sldMkLst>
      </pc:sldChg>
      <pc:sldChg chg="del">
        <pc:chgData name="Prim, Shih-Ni" userId="209f51c4-34f9-4a66-9e74-8af25003e33f" providerId="ADAL" clId="{5D07707B-50D5-4461-AD63-3583A9F8FDC6}" dt="2024-07-24T20:05:58.790" v="4378" actId="47"/>
        <pc:sldMkLst>
          <pc:docMk/>
          <pc:sldMk cId="1966232808" sldId="832"/>
        </pc:sldMkLst>
      </pc:sldChg>
      <pc:sldChg chg="del">
        <pc:chgData name="Prim, Shih-Ni" userId="209f51c4-34f9-4a66-9e74-8af25003e33f" providerId="ADAL" clId="{5D07707B-50D5-4461-AD63-3583A9F8FDC6}" dt="2024-07-24T20:05:58.790" v="4378" actId="47"/>
        <pc:sldMkLst>
          <pc:docMk/>
          <pc:sldMk cId="3725160157" sldId="833"/>
        </pc:sldMkLst>
      </pc:sldChg>
      <pc:sldChg chg="del">
        <pc:chgData name="Prim, Shih-Ni" userId="209f51c4-34f9-4a66-9e74-8af25003e33f" providerId="ADAL" clId="{5D07707B-50D5-4461-AD63-3583A9F8FDC6}" dt="2024-07-24T20:05:58.790" v="4378" actId="47"/>
        <pc:sldMkLst>
          <pc:docMk/>
          <pc:sldMk cId="1844401141" sldId="836"/>
        </pc:sldMkLst>
      </pc:sldChg>
      <pc:sldChg chg="del">
        <pc:chgData name="Prim, Shih-Ni" userId="209f51c4-34f9-4a66-9e74-8af25003e33f" providerId="ADAL" clId="{5D07707B-50D5-4461-AD63-3583A9F8FDC6}" dt="2024-07-24T20:05:58.790" v="4378" actId="47"/>
        <pc:sldMkLst>
          <pc:docMk/>
          <pc:sldMk cId="4173173827" sldId="838"/>
        </pc:sldMkLst>
      </pc:sldChg>
      <pc:sldChg chg="del">
        <pc:chgData name="Prim, Shih-Ni" userId="209f51c4-34f9-4a66-9e74-8af25003e33f" providerId="ADAL" clId="{5D07707B-50D5-4461-AD63-3583A9F8FDC6}" dt="2024-07-24T20:05:58.790" v="4378" actId="47"/>
        <pc:sldMkLst>
          <pc:docMk/>
          <pc:sldMk cId="3557524223" sldId="839"/>
        </pc:sldMkLst>
      </pc:sldChg>
      <pc:sldChg chg="del">
        <pc:chgData name="Prim, Shih-Ni" userId="209f51c4-34f9-4a66-9e74-8af25003e33f" providerId="ADAL" clId="{5D07707B-50D5-4461-AD63-3583A9F8FDC6}" dt="2024-07-24T20:05:58.790" v="4378" actId="47"/>
        <pc:sldMkLst>
          <pc:docMk/>
          <pc:sldMk cId="3875788975" sldId="843"/>
        </pc:sldMkLst>
      </pc:sldChg>
      <pc:sldChg chg="del">
        <pc:chgData name="Prim, Shih-Ni" userId="209f51c4-34f9-4a66-9e74-8af25003e33f" providerId="ADAL" clId="{5D07707B-50D5-4461-AD63-3583A9F8FDC6}" dt="2024-07-24T20:05:58.790" v="4378" actId="47"/>
        <pc:sldMkLst>
          <pc:docMk/>
          <pc:sldMk cId="3218003113" sldId="844"/>
        </pc:sldMkLst>
      </pc:sldChg>
      <pc:sldChg chg="del">
        <pc:chgData name="Prim, Shih-Ni" userId="209f51c4-34f9-4a66-9e74-8af25003e33f" providerId="ADAL" clId="{5D07707B-50D5-4461-AD63-3583A9F8FDC6}" dt="2024-07-24T20:05:58.790" v="4378" actId="47"/>
        <pc:sldMkLst>
          <pc:docMk/>
          <pc:sldMk cId="1484535936" sldId="846"/>
        </pc:sldMkLst>
      </pc:sldChg>
      <pc:sldChg chg="modSp mod">
        <pc:chgData name="Prim, Shih-Ni" userId="209f51c4-34f9-4a66-9e74-8af25003e33f" providerId="ADAL" clId="{5D07707B-50D5-4461-AD63-3583A9F8FDC6}" dt="2024-07-24T20:06:15.969" v="4414" actId="20577"/>
        <pc:sldMkLst>
          <pc:docMk/>
          <pc:sldMk cId="3023054281" sldId="849"/>
        </pc:sldMkLst>
        <pc:spChg chg="mod">
          <ac:chgData name="Prim, Shih-Ni" userId="209f51c4-34f9-4a66-9e74-8af25003e33f" providerId="ADAL" clId="{5D07707B-50D5-4461-AD63-3583A9F8FDC6}" dt="2024-07-24T20:06:15.969" v="4414" actId="20577"/>
          <ac:spMkLst>
            <pc:docMk/>
            <pc:sldMk cId="3023054281" sldId="849"/>
            <ac:spMk id="2" creationId="{12BDA848-9C1D-CA4C-BEA6-17934956E020}"/>
          </ac:spMkLst>
        </pc:spChg>
      </pc:sldChg>
      <pc:sldChg chg="del">
        <pc:chgData name="Prim, Shih-Ni" userId="209f51c4-34f9-4a66-9e74-8af25003e33f" providerId="ADAL" clId="{5D07707B-50D5-4461-AD63-3583A9F8FDC6}" dt="2024-07-24T20:05:58.790" v="4378" actId="47"/>
        <pc:sldMkLst>
          <pc:docMk/>
          <pc:sldMk cId="3763160493" sldId="863"/>
        </pc:sldMkLst>
      </pc:sldChg>
      <pc:sldChg chg="del">
        <pc:chgData name="Prim, Shih-Ni" userId="209f51c4-34f9-4a66-9e74-8af25003e33f" providerId="ADAL" clId="{5D07707B-50D5-4461-AD63-3583A9F8FDC6}" dt="2024-07-24T20:05:58.790" v="4378" actId="47"/>
        <pc:sldMkLst>
          <pc:docMk/>
          <pc:sldMk cId="4099061344" sldId="865"/>
        </pc:sldMkLst>
      </pc:sldChg>
      <pc:sldChg chg="del">
        <pc:chgData name="Prim, Shih-Ni" userId="209f51c4-34f9-4a66-9e74-8af25003e33f" providerId="ADAL" clId="{5D07707B-50D5-4461-AD63-3583A9F8FDC6}" dt="2024-07-24T20:05:58.790" v="4378" actId="47"/>
        <pc:sldMkLst>
          <pc:docMk/>
          <pc:sldMk cId="1063064052" sldId="869"/>
        </pc:sldMkLst>
      </pc:sldChg>
      <pc:sldChg chg="del">
        <pc:chgData name="Prim, Shih-Ni" userId="209f51c4-34f9-4a66-9e74-8af25003e33f" providerId="ADAL" clId="{5D07707B-50D5-4461-AD63-3583A9F8FDC6}" dt="2024-07-24T20:05:58.790" v="4378" actId="47"/>
        <pc:sldMkLst>
          <pc:docMk/>
          <pc:sldMk cId="2915493897" sldId="870"/>
        </pc:sldMkLst>
      </pc:sldChg>
      <pc:sldChg chg="del">
        <pc:chgData name="Prim, Shih-Ni" userId="209f51c4-34f9-4a66-9e74-8af25003e33f" providerId="ADAL" clId="{5D07707B-50D5-4461-AD63-3583A9F8FDC6}" dt="2024-07-24T20:05:58.790" v="4378" actId="47"/>
        <pc:sldMkLst>
          <pc:docMk/>
          <pc:sldMk cId="2460776232" sldId="871"/>
        </pc:sldMkLst>
      </pc:sldChg>
      <pc:sldChg chg="del">
        <pc:chgData name="Prim, Shih-Ni" userId="209f51c4-34f9-4a66-9e74-8af25003e33f" providerId="ADAL" clId="{5D07707B-50D5-4461-AD63-3583A9F8FDC6}" dt="2024-07-24T20:05:58.790" v="4378" actId="47"/>
        <pc:sldMkLst>
          <pc:docMk/>
          <pc:sldMk cId="3597516028" sldId="872"/>
        </pc:sldMkLst>
      </pc:sldChg>
      <pc:sldChg chg="del">
        <pc:chgData name="Prim, Shih-Ni" userId="209f51c4-34f9-4a66-9e74-8af25003e33f" providerId="ADAL" clId="{5D07707B-50D5-4461-AD63-3583A9F8FDC6}" dt="2024-07-24T20:05:58.790" v="4378" actId="47"/>
        <pc:sldMkLst>
          <pc:docMk/>
          <pc:sldMk cId="1243551687" sldId="873"/>
        </pc:sldMkLst>
      </pc:sldChg>
      <pc:sldChg chg="del">
        <pc:chgData name="Prim, Shih-Ni" userId="209f51c4-34f9-4a66-9e74-8af25003e33f" providerId="ADAL" clId="{5D07707B-50D5-4461-AD63-3583A9F8FDC6}" dt="2024-07-24T20:05:58.790" v="4378" actId="47"/>
        <pc:sldMkLst>
          <pc:docMk/>
          <pc:sldMk cId="2941634605" sldId="874"/>
        </pc:sldMkLst>
      </pc:sldChg>
      <pc:sldChg chg="del">
        <pc:chgData name="Prim, Shih-Ni" userId="209f51c4-34f9-4a66-9e74-8af25003e33f" providerId="ADAL" clId="{5D07707B-50D5-4461-AD63-3583A9F8FDC6}" dt="2024-07-24T20:05:58.790" v="4378" actId="47"/>
        <pc:sldMkLst>
          <pc:docMk/>
          <pc:sldMk cId="365730672" sldId="876"/>
        </pc:sldMkLst>
      </pc:sldChg>
      <pc:sldChg chg="del">
        <pc:chgData name="Prim, Shih-Ni" userId="209f51c4-34f9-4a66-9e74-8af25003e33f" providerId="ADAL" clId="{5D07707B-50D5-4461-AD63-3583A9F8FDC6}" dt="2024-07-24T20:05:58.790" v="4378" actId="47"/>
        <pc:sldMkLst>
          <pc:docMk/>
          <pc:sldMk cId="368566675" sldId="877"/>
        </pc:sldMkLst>
      </pc:sldChg>
      <pc:sldChg chg="del">
        <pc:chgData name="Prim, Shih-Ni" userId="209f51c4-34f9-4a66-9e74-8af25003e33f" providerId="ADAL" clId="{5D07707B-50D5-4461-AD63-3583A9F8FDC6}" dt="2024-07-24T20:05:58.790" v="4378" actId="47"/>
        <pc:sldMkLst>
          <pc:docMk/>
          <pc:sldMk cId="3758428632" sldId="878"/>
        </pc:sldMkLst>
      </pc:sldChg>
      <pc:sldChg chg="addSp delSp modSp new del mod">
        <pc:chgData name="Prim, Shih-Ni" userId="209f51c4-34f9-4a66-9e74-8af25003e33f" providerId="ADAL" clId="{5D07707B-50D5-4461-AD63-3583A9F8FDC6}" dt="2024-07-22T14:36:40.712" v="78" actId="47"/>
        <pc:sldMkLst>
          <pc:docMk/>
          <pc:sldMk cId="2217053755" sldId="879"/>
        </pc:sldMkLst>
        <pc:spChg chg="mod">
          <ac:chgData name="Prim, Shih-Ni" userId="209f51c4-34f9-4a66-9e74-8af25003e33f" providerId="ADAL" clId="{5D07707B-50D5-4461-AD63-3583A9F8FDC6}" dt="2024-07-22T14:28:30.874" v="44" actId="20577"/>
          <ac:spMkLst>
            <pc:docMk/>
            <pc:sldMk cId="2217053755" sldId="879"/>
            <ac:spMk id="2" creationId="{42D7139E-0940-F3B7-52BE-3608F10C184F}"/>
          </ac:spMkLst>
        </pc:spChg>
        <pc:picChg chg="add del mod">
          <ac:chgData name="Prim, Shih-Ni" userId="209f51c4-34f9-4a66-9e74-8af25003e33f" providerId="ADAL" clId="{5D07707B-50D5-4461-AD63-3583A9F8FDC6}" dt="2024-07-22T14:36:34.398" v="77" actId="21"/>
          <ac:picMkLst>
            <pc:docMk/>
            <pc:sldMk cId="2217053755" sldId="879"/>
            <ac:picMk id="3" creationId="{85A66492-77A1-2A11-1BB7-E822A85E53DB}"/>
          </ac:picMkLst>
        </pc:picChg>
        <pc:picChg chg="add del mod">
          <ac:chgData name="Prim, Shih-Ni" userId="209f51c4-34f9-4a66-9e74-8af25003e33f" providerId="ADAL" clId="{5D07707B-50D5-4461-AD63-3583A9F8FDC6}" dt="2024-07-22T14:36:34.398" v="77" actId="21"/>
          <ac:picMkLst>
            <pc:docMk/>
            <pc:sldMk cId="2217053755" sldId="879"/>
            <ac:picMk id="4" creationId="{6736C100-3965-869F-F104-64CB5AC1120D}"/>
          </ac:picMkLst>
        </pc:picChg>
      </pc:sldChg>
      <pc:sldChg chg="addSp delSp modSp new mod modCm">
        <pc:chgData name="Prim, Shih-Ni" userId="209f51c4-34f9-4a66-9e74-8af25003e33f" providerId="ADAL" clId="{5D07707B-50D5-4461-AD63-3583A9F8FDC6}" dt="2024-07-31T20:03:22.645" v="12799" actId="15"/>
        <pc:sldMkLst>
          <pc:docMk/>
          <pc:sldMk cId="1443734547" sldId="880"/>
        </pc:sldMkLst>
        <pc:spChg chg="mod">
          <ac:chgData name="Prim, Shih-Ni" userId="209f51c4-34f9-4a66-9e74-8af25003e33f" providerId="ADAL" clId="{5D07707B-50D5-4461-AD63-3583A9F8FDC6}" dt="2024-07-31T20:03:22.645" v="12799" actId="15"/>
          <ac:spMkLst>
            <pc:docMk/>
            <pc:sldMk cId="1443734547" sldId="880"/>
            <ac:spMk id="2" creationId="{8AD488FD-86B1-BB9A-DC35-4FCECD9D0BA6}"/>
          </ac:spMkLst>
        </pc:spChg>
        <pc:spChg chg="mod">
          <ac:chgData name="Prim, Shih-Ni" userId="209f51c4-34f9-4a66-9e74-8af25003e33f" providerId="ADAL" clId="{5D07707B-50D5-4461-AD63-3583A9F8FDC6}" dt="2024-07-26T19:15:23.745" v="7647" actId="20577"/>
          <ac:spMkLst>
            <pc:docMk/>
            <pc:sldMk cId="1443734547" sldId="880"/>
            <ac:spMk id="3" creationId="{F350E533-51EE-EC39-FB70-3EF36F6E633A}"/>
          </ac:spMkLst>
        </pc:spChg>
        <pc:picChg chg="add del mod">
          <ac:chgData name="Prim, Shih-Ni" userId="209f51c4-34f9-4a66-9e74-8af25003e33f" providerId="ADAL" clId="{5D07707B-50D5-4461-AD63-3583A9F8FDC6}" dt="2024-07-26T19:09:21.557" v="7218" actId="1076"/>
          <ac:picMkLst>
            <pc:docMk/>
            <pc:sldMk cId="1443734547" sldId="880"/>
            <ac:picMk id="4" creationId="{85A66492-77A1-2A11-1BB7-E822A85E53DB}"/>
          </ac:picMkLst>
        </pc:picChg>
        <pc:picChg chg="add mod">
          <ac:chgData name="Prim, Shih-Ni" userId="209f51c4-34f9-4a66-9e74-8af25003e33f" providerId="ADAL" clId="{5D07707B-50D5-4461-AD63-3583A9F8FDC6}" dt="2024-07-26T19:08:56.438" v="7215" actId="1036"/>
          <ac:picMkLst>
            <pc:docMk/>
            <pc:sldMk cId="1443734547" sldId="880"/>
            <ac:picMk id="5" creationId="{6736C100-3965-869F-F104-64CB5AC1120D}"/>
          </ac:picMkLst>
        </pc:picChg>
        <pc:picChg chg="add del mod">
          <ac:chgData name="Prim, Shih-Ni" userId="209f51c4-34f9-4a66-9e74-8af25003e33f" providerId="ADAL" clId="{5D07707B-50D5-4461-AD63-3583A9F8FDC6}" dt="2024-07-25T20:04:02.675" v="5756" actId="21"/>
          <ac:picMkLst>
            <pc:docMk/>
            <pc:sldMk cId="1443734547" sldId="880"/>
            <ac:picMk id="6" creationId="{2AD2A682-16F5-0F33-AC73-D0FDE29A13AB}"/>
          </ac:picMkLst>
        </pc:picChg>
        <pc:picChg chg="add del mod">
          <ac:chgData name="Prim, Shih-Ni" userId="209f51c4-34f9-4a66-9e74-8af25003e33f" providerId="ADAL" clId="{5D07707B-50D5-4461-AD63-3583A9F8FDC6}" dt="2024-07-25T20:04:02.675" v="5756" actId="21"/>
          <ac:picMkLst>
            <pc:docMk/>
            <pc:sldMk cId="1443734547" sldId="880"/>
            <ac:picMk id="7" creationId="{0120B40E-6DE0-BBB9-5DCF-F4356AC4B140}"/>
          </ac:picMkLst>
        </pc:picChg>
        <pc:picChg chg="add del mod">
          <ac:chgData name="Prim, Shih-Ni" userId="209f51c4-34f9-4a66-9e74-8af25003e33f" providerId="ADAL" clId="{5D07707B-50D5-4461-AD63-3583A9F8FDC6}" dt="2024-07-26T19:05:31.218" v="7026" actId="21"/>
          <ac:picMkLst>
            <pc:docMk/>
            <pc:sldMk cId="1443734547" sldId="880"/>
            <ac:picMk id="1026" creationId="{E50A7AB8-72FF-4460-A605-DAC622B364F0}"/>
          </ac:picMkLst>
        </pc:picChg>
        <pc:extLst>
          <p:ext xmlns:p="http://schemas.openxmlformats.org/presentationml/2006/main" uri="{D6D511B9-2390-475A-947B-AFAB55BFBCF1}">
            <pc226:cmChg xmlns:pc226="http://schemas.microsoft.com/office/powerpoint/2022/06/main/command" chg="mod">
              <pc226:chgData name="Prim, Shih-Ni" userId="209f51c4-34f9-4a66-9e74-8af25003e33f" providerId="ADAL" clId="{5D07707B-50D5-4461-AD63-3583A9F8FDC6}" dt="2024-07-29T19:16:30.392" v="10016"/>
              <pc2:cmMkLst xmlns:pc2="http://schemas.microsoft.com/office/powerpoint/2019/9/main/command">
                <pc:docMk/>
                <pc:sldMk cId="1443734547" sldId="880"/>
                <pc2:cmMk id="{C5DF6728-BA50-46EE-9EA1-A938B66F95BE}"/>
              </pc2:cmMkLst>
            </pc226:cmChg>
            <pc226:cmChg xmlns:pc226="http://schemas.microsoft.com/office/powerpoint/2022/06/main/command" chg="mod">
              <pc226:chgData name="Prim, Shih-Ni" userId="209f51c4-34f9-4a66-9e74-8af25003e33f" providerId="ADAL" clId="{5D07707B-50D5-4461-AD63-3583A9F8FDC6}" dt="2024-07-29T19:16:49.115" v="10018"/>
              <pc2:cmMkLst xmlns:pc2="http://schemas.microsoft.com/office/powerpoint/2019/9/main/command">
                <pc:docMk/>
                <pc:sldMk cId="1443734547" sldId="880"/>
                <pc2:cmMk id="{A4657D64-82A5-4848-AD2B-B931E20DA82D}"/>
              </pc2:cmMkLst>
            </pc226:cmChg>
            <pc226:cmChg xmlns:pc226="http://schemas.microsoft.com/office/powerpoint/2022/06/main/command" chg="mod">
              <pc226:chgData name="Prim, Shih-Ni" userId="209f51c4-34f9-4a66-9e74-8af25003e33f" providerId="ADAL" clId="{5D07707B-50D5-4461-AD63-3583A9F8FDC6}" dt="2024-07-31T20:03:19.248" v="12797" actId="20577"/>
              <pc2:cmMkLst xmlns:pc2="http://schemas.microsoft.com/office/powerpoint/2019/9/main/command">
                <pc:docMk/>
                <pc:sldMk cId="1443734547" sldId="880"/>
                <pc2:cmMk id="{0E9C6579-F2F2-4B60-98A2-1DFCDFFB3800}"/>
              </pc2:cmMkLst>
            </pc226:cmChg>
            <pc226:cmChg xmlns:pc226="http://schemas.microsoft.com/office/powerpoint/2022/06/main/command" chg="mod">
              <pc226:chgData name="Prim, Shih-Ni" userId="209f51c4-34f9-4a66-9e74-8af25003e33f" providerId="ADAL" clId="{5D07707B-50D5-4461-AD63-3583A9F8FDC6}" dt="2024-07-30T21:21:46.548" v="11423"/>
              <pc2:cmMkLst xmlns:pc2="http://schemas.microsoft.com/office/powerpoint/2019/9/main/command">
                <pc:docMk/>
                <pc:sldMk cId="1443734547" sldId="880"/>
                <pc2:cmMk id="{FE335688-89E3-4981-8899-3089744A0EE4}"/>
              </pc2:cmMkLst>
            </pc226:cmChg>
            <pc226:cmChg xmlns:pc226="http://schemas.microsoft.com/office/powerpoint/2022/06/main/command" chg="mod">
              <pc226:chgData name="Prim, Shih-Ni" userId="209f51c4-34f9-4a66-9e74-8af25003e33f" providerId="ADAL" clId="{5D07707B-50D5-4461-AD63-3583A9F8FDC6}" dt="2024-07-29T19:16:58.462" v="10019"/>
              <pc2:cmMkLst xmlns:pc2="http://schemas.microsoft.com/office/powerpoint/2019/9/main/command">
                <pc:docMk/>
                <pc:sldMk cId="1443734547" sldId="880"/>
                <pc2:cmMk id="{6F7ED0B4-9054-4FF3-B979-C02B2D153BEF}"/>
              </pc2:cmMkLst>
            </pc226:cmChg>
            <pc226:cmChg xmlns:pc226="http://schemas.microsoft.com/office/powerpoint/2022/06/main/command" chg="mod">
              <pc226:chgData name="Prim, Shih-Ni" userId="209f51c4-34f9-4a66-9e74-8af25003e33f" providerId="ADAL" clId="{5D07707B-50D5-4461-AD63-3583A9F8FDC6}" dt="2024-07-29T19:16:37.799" v="10017"/>
              <pc2:cmMkLst xmlns:pc2="http://schemas.microsoft.com/office/powerpoint/2019/9/main/command">
                <pc:docMk/>
                <pc:sldMk cId="1443734547" sldId="880"/>
                <pc2:cmMk id="{E64D33BA-0B89-4EB5-AB2D-047FB7FDB13C}"/>
              </pc2:cmMkLst>
            </pc226:cmChg>
          </p:ext>
        </pc:extLst>
      </pc:sldChg>
      <pc:sldChg chg="addSp delSp modSp add mod modCm">
        <pc:chgData name="Prim, Shih-Ni" userId="209f51c4-34f9-4a66-9e74-8af25003e33f" providerId="ADAL" clId="{5D07707B-50D5-4461-AD63-3583A9F8FDC6}" dt="2024-07-31T20:04:34.125" v="12826" actId="20577"/>
        <pc:sldMkLst>
          <pc:docMk/>
          <pc:sldMk cId="1300674489" sldId="881"/>
        </pc:sldMkLst>
        <pc:spChg chg="mod">
          <ac:chgData name="Prim, Shih-Ni" userId="209f51c4-34f9-4a66-9e74-8af25003e33f" providerId="ADAL" clId="{5D07707B-50D5-4461-AD63-3583A9F8FDC6}" dt="2024-07-31T20:04:34.125" v="12826" actId="20577"/>
          <ac:spMkLst>
            <pc:docMk/>
            <pc:sldMk cId="1300674489" sldId="881"/>
            <ac:spMk id="2" creationId="{8F131C71-E023-C839-30E6-922F4004119D}"/>
          </ac:spMkLst>
        </pc:spChg>
        <pc:spChg chg="mod">
          <ac:chgData name="Prim, Shih-Ni" userId="209f51c4-34f9-4a66-9e74-8af25003e33f" providerId="ADAL" clId="{5D07707B-50D5-4461-AD63-3583A9F8FDC6}" dt="2024-07-28T21:08:19.121" v="8716" actId="1035"/>
          <ac:spMkLst>
            <pc:docMk/>
            <pc:sldMk cId="1300674489" sldId="881"/>
            <ac:spMk id="4" creationId="{BCC1EEAC-6C33-E904-6FC3-29FC29045200}"/>
          </ac:spMkLst>
        </pc:spChg>
        <pc:picChg chg="del">
          <ac:chgData name="Prim, Shih-Ni" userId="209f51c4-34f9-4a66-9e74-8af25003e33f" providerId="ADAL" clId="{5D07707B-50D5-4461-AD63-3583A9F8FDC6}" dt="2024-07-28T21:16:08.850" v="9036" actId="21"/>
          <ac:picMkLst>
            <pc:docMk/>
            <pc:sldMk cId="1300674489" sldId="881"/>
            <ac:picMk id="5" creationId="{48477381-CF2F-A0F8-9664-9AF7C2E707D6}"/>
          </ac:picMkLst>
        </pc:picChg>
        <pc:picChg chg="del">
          <ac:chgData name="Prim, Shih-Ni" userId="209f51c4-34f9-4a66-9e74-8af25003e33f" providerId="ADAL" clId="{5D07707B-50D5-4461-AD63-3583A9F8FDC6}" dt="2024-07-28T21:16:08.850" v="9036" actId="21"/>
          <ac:picMkLst>
            <pc:docMk/>
            <pc:sldMk cId="1300674489" sldId="881"/>
            <ac:picMk id="6" creationId="{4A4A4EE7-FF2D-DEDE-44D0-D2591ACC340E}"/>
          </ac:picMkLst>
        </pc:picChg>
        <pc:picChg chg="add mod">
          <ac:chgData name="Prim, Shih-Ni" userId="209f51c4-34f9-4a66-9e74-8af25003e33f" providerId="ADAL" clId="{5D07707B-50D5-4461-AD63-3583A9F8FDC6}" dt="2024-07-28T21:15:59.331" v="9035"/>
          <ac:picMkLst>
            <pc:docMk/>
            <pc:sldMk cId="1300674489" sldId="881"/>
            <ac:picMk id="1026" creationId="{E50A7AB8-72FF-4460-A605-DAC622B364F0}"/>
          </ac:picMkLst>
        </pc:picChg>
        <pc:extLst>
          <p:ext xmlns:p="http://schemas.openxmlformats.org/presentationml/2006/main" uri="{D6D511B9-2390-475A-947B-AFAB55BFBCF1}">
            <pc226:cmChg xmlns:pc226="http://schemas.microsoft.com/office/powerpoint/2022/06/main/command" chg="mod">
              <pc226:chgData name="Prim, Shih-Ni" userId="209f51c4-34f9-4a66-9e74-8af25003e33f" providerId="ADAL" clId="{5D07707B-50D5-4461-AD63-3583A9F8FDC6}" dt="2024-07-31T20:04:34.125" v="12826" actId="20577"/>
              <pc2:cmMkLst xmlns:pc2="http://schemas.microsoft.com/office/powerpoint/2019/9/main/command">
                <pc:docMk/>
                <pc:sldMk cId="1300674489" sldId="881"/>
                <pc2:cmMk id="{C0E8F014-BA26-44DF-A104-0FFC41C56808}"/>
              </pc2:cmMkLst>
            </pc226:cmChg>
            <pc226:cmChg xmlns:pc226="http://schemas.microsoft.com/office/powerpoint/2022/06/main/command" chg="mod">
              <pc226:chgData name="Prim, Shih-Ni" userId="209f51c4-34f9-4a66-9e74-8af25003e33f" providerId="ADAL" clId="{5D07707B-50D5-4461-AD63-3583A9F8FDC6}" dt="2024-07-28T21:12:34.146" v="8987" actId="20577"/>
              <pc2:cmMkLst xmlns:pc2="http://schemas.microsoft.com/office/powerpoint/2019/9/main/command">
                <pc:docMk/>
                <pc:sldMk cId="1300674489" sldId="881"/>
                <pc2:cmMk id="{76F83619-0599-4DA6-9926-712A467C293A}"/>
              </pc2:cmMkLst>
            </pc226:cmChg>
            <pc226:cmChg xmlns:pc226="http://schemas.microsoft.com/office/powerpoint/2022/06/main/command" chg="mod">
              <pc226:chgData name="Prim, Shih-Ni" userId="209f51c4-34f9-4a66-9e74-8af25003e33f" providerId="ADAL" clId="{5D07707B-50D5-4461-AD63-3583A9F8FDC6}" dt="2024-07-31T20:04:34.125" v="12826" actId="20577"/>
              <pc2:cmMkLst xmlns:pc2="http://schemas.microsoft.com/office/powerpoint/2019/9/main/command">
                <pc:docMk/>
                <pc:sldMk cId="1300674489" sldId="881"/>
                <pc2:cmMk id="{8A17C73D-20A8-4758-8927-1F2CDF901C31}"/>
              </pc2:cmMkLst>
            </pc226:cmChg>
            <pc226:cmChg xmlns:pc226="http://schemas.microsoft.com/office/powerpoint/2022/06/main/command" chg="mod">
              <pc226:chgData name="Prim, Shih-Ni" userId="209f51c4-34f9-4a66-9e74-8af25003e33f" providerId="ADAL" clId="{5D07707B-50D5-4461-AD63-3583A9F8FDC6}" dt="2024-07-28T21:12:34.146" v="8987" actId="20577"/>
              <pc2:cmMkLst xmlns:pc2="http://schemas.microsoft.com/office/powerpoint/2019/9/main/command">
                <pc:docMk/>
                <pc:sldMk cId="1300674489" sldId="881"/>
                <pc2:cmMk id="{6E413D50-A0C9-4727-8F18-CD15319CCD6A}"/>
              </pc2:cmMkLst>
            </pc226:cmChg>
            <pc226:cmChg xmlns:pc226="http://schemas.microsoft.com/office/powerpoint/2022/06/main/command" chg="mod">
              <pc226:chgData name="Prim, Shih-Ni" userId="209f51c4-34f9-4a66-9e74-8af25003e33f" providerId="ADAL" clId="{5D07707B-50D5-4461-AD63-3583A9F8FDC6}" dt="2024-07-28T21:25:03.283" v="9605"/>
              <pc2:cmMkLst xmlns:pc2="http://schemas.microsoft.com/office/powerpoint/2019/9/main/command">
                <pc:docMk/>
                <pc:sldMk cId="1300674489" sldId="881"/>
                <pc2:cmMk id="{A69A4F64-4016-477F-85EE-D2BEFDA6DF15}"/>
              </pc2:cmMkLst>
            </pc226:cmChg>
          </p:ext>
        </pc:extLst>
      </pc:sldChg>
      <pc:sldChg chg="addSp modSp new del mod modCm">
        <pc:chgData name="Prim, Shih-Ni" userId="209f51c4-34f9-4a66-9e74-8af25003e33f" providerId="ADAL" clId="{5D07707B-50D5-4461-AD63-3583A9F8FDC6}" dt="2024-07-28T21:07:57.581" v="8713" actId="2696"/>
        <pc:sldMkLst>
          <pc:docMk/>
          <pc:sldMk cId="1994511996" sldId="881"/>
        </pc:sldMkLst>
        <pc:spChg chg="mod">
          <ac:chgData name="Prim, Shih-Ni" userId="209f51c4-34f9-4a66-9e74-8af25003e33f" providerId="ADAL" clId="{5D07707B-50D5-4461-AD63-3583A9F8FDC6}" dt="2024-07-26T19:16:46.041" v="7735" actId="15"/>
          <ac:spMkLst>
            <pc:docMk/>
            <pc:sldMk cId="1994511996" sldId="881"/>
            <ac:spMk id="2" creationId="{8F131C71-E023-C839-30E6-922F4004119D}"/>
          </ac:spMkLst>
        </pc:spChg>
        <pc:spChg chg="mod">
          <ac:chgData name="Prim, Shih-Ni" userId="209f51c4-34f9-4a66-9e74-8af25003e33f" providerId="ADAL" clId="{5D07707B-50D5-4461-AD63-3583A9F8FDC6}" dt="2024-07-22T14:40:46.839" v="236" actId="20577"/>
          <ac:spMkLst>
            <pc:docMk/>
            <pc:sldMk cId="1994511996" sldId="881"/>
            <ac:spMk id="3" creationId="{5C4DDF75-B347-0BEB-8215-D24D4B93F7EB}"/>
          </ac:spMkLst>
        </pc:spChg>
        <pc:spChg chg="add mod">
          <ac:chgData name="Prim, Shih-Ni" userId="209f51c4-34f9-4a66-9e74-8af25003e33f" providerId="ADAL" clId="{5D07707B-50D5-4461-AD63-3583A9F8FDC6}" dt="2024-07-22T14:39:59.286" v="176" actId="21"/>
          <ac:spMkLst>
            <pc:docMk/>
            <pc:sldMk cId="1994511996" sldId="881"/>
            <ac:spMk id="4" creationId="{BCC1EEAC-6C33-E904-6FC3-29FC29045200}"/>
          </ac:spMkLst>
        </pc:spChg>
        <pc:picChg chg="add mod">
          <ac:chgData name="Prim, Shih-Ni" userId="209f51c4-34f9-4a66-9e74-8af25003e33f" providerId="ADAL" clId="{5D07707B-50D5-4461-AD63-3583A9F8FDC6}" dt="2024-07-22T14:39:52.105" v="175"/>
          <ac:picMkLst>
            <pc:docMk/>
            <pc:sldMk cId="1994511996" sldId="881"/>
            <ac:picMk id="5" creationId="{48477381-CF2F-A0F8-9664-9AF7C2E707D6}"/>
          </ac:picMkLst>
        </pc:picChg>
        <pc:picChg chg="add mod">
          <ac:chgData name="Prim, Shih-Ni" userId="209f51c4-34f9-4a66-9e74-8af25003e33f" providerId="ADAL" clId="{5D07707B-50D5-4461-AD63-3583A9F8FDC6}" dt="2024-07-22T14:39:52.105" v="175"/>
          <ac:picMkLst>
            <pc:docMk/>
            <pc:sldMk cId="1994511996" sldId="881"/>
            <ac:picMk id="6" creationId="{4A4A4EE7-FF2D-DEDE-44D0-D2591ACC340E}"/>
          </ac:picMkLst>
        </pc:picChg>
        <pc:extLst>
          <p:ext xmlns:p="http://schemas.openxmlformats.org/presentationml/2006/main" uri="{D6D511B9-2390-475A-947B-AFAB55BFBCF1}">
            <pc226:cmChg xmlns:pc226="http://schemas.microsoft.com/office/powerpoint/2022/06/main/command" chg="mod">
              <pc226:chgData name="Prim, Shih-Ni" userId="209f51c4-34f9-4a66-9e74-8af25003e33f" providerId="ADAL" clId="{5D07707B-50D5-4461-AD63-3583A9F8FDC6}" dt="2024-07-26T19:17:12.857" v="7737"/>
              <pc2:cmMkLst xmlns:pc2="http://schemas.microsoft.com/office/powerpoint/2019/9/main/command">
                <pc:docMk/>
                <pc:sldMk cId="1994511996" sldId="881"/>
                <pc2:cmMk id="{699B5509-C1F0-4558-9B41-ED1A18BB2DDD}"/>
              </pc2:cmMkLst>
            </pc226:cmChg>
            <pc226:cmChg xmlns:pc226="http://schemas.microsoft.com/office/powerpoint/2022/06/main/command" chg="mod">
              <pc226:chgData name="Prim, Shih-Ni" userId="209f51c4-34f9-4a66-9e74-8af25003e33f" providerId="ADAL" clId="{5D07707B-50D5-4461-AD63-3583A9F8FDC6}" dt="2024-07-26T19:17:06.552" v="7736"/>
              <pc2:cmMkLst xmlns:pc2="http://schemas.microsoft.com/office/powerpoint/2019/9/main/command">
                <pc:docMk/>
                <pc:sldMk cId="1994511996" sldId="881"/>
                <pc2:cmMk id="{2475AA23-DBB9-4AE3-99B0-E157263AEC07}"/>
              </pc2:cmMkLst>
            </pc226:cmChg>
          </p:ext>
        </pc:extLst>
      </pc:sldChg>
      <pc:sldChg chg="addSp delSp modSp new mod modCm">
        <pc:chgData name="Prim, Shih-Ni" userId="209f51c4-34f9-4a66-9e74-8af25003e33f" providerId="ADAL" clId="{5D07707B-50D5-4461-AD63-3583A9F8FDC6}" dt="2024-07-31T19:22:19.260" v="12669" actId="20577"/>
        <pc:sldMkLst>
          <pc:docMk/>
          <pc:sldMk cId="134496935" sldId="882"/>
        </pc:sldMkLst>
        <pc:spChg chg="mod">
          <ac:chgData name="Prim, Shih-Ni" userId="209f51c4-34f9-4a66-9e74-8af25003e33f" providerId="ADAL" clId="{5D07707B-50D5-4461-AD63-3583A9F8FDC6}" dt="2024-07-29T19:01:24.986" v="9656" actId="27636"/>
          <ac:spMkLst>
            <pc:docMk/>
            <pc:sldMk cId="134496935" sldId="882"/>
            <ac:spMk id="2" creationId="{3B2EBFC5-5911-A5CF-0C16-3C1BE5EEFAEE}"/>
          </ac:spMkLst>
        </pc:spChg>
        <pc:spChg chg="mod">
          <ac:chgData name="Prim, Shih-Ni" userId="209f51c4-34f9-4a66-9e74-8af25003e33f" providerId="ADAL" clId="{5D07707B-50D5-4461-AD63-3583A9F8FDC6}" dt="2024-07-31T19:22:19.260" v="12669" actId="20577"/>
          <ac:spMkLst>
            <pc:docMk/>
            <pc:sldMk cId="134496935" sldId="882"/>
            <ac:spMk id="3" creationId="{C7320686-3BB7-9ED7-1446-0D6A898F7B90}"/>
          </ac:spMkLst>
        </pc:spChg>
        <pc:spChg chg="add del mod">
          <ac:chgData name="Prim, Shih-Ni" userId="209f51c4-34f9-4a66-9e74-8af25003e33f" providerId="ADAL" clId="{5D07707B-50D5-4461-AD63-3583A9F8FDC6}" dt="2024-07-25T19:59:11.912" v="5472" actId="478"/>
          <ac:spMkLst>
            <pc:docMk/>
            <pc:sldMk cId="134496935" sldId="882"/>
            <ac:spMk id="4" creationId="{58621F57-8B81-1CB5-BE59-57FC7DE139D1}"/>
          </ac:spMkLst>
        </pc:spChg>
        <pc:spChg chg="add mod">
          <ac:chgData name="Prim, Shih-Ni" userId="209f51c4-34f9-4a66-9e74-8af25003e33f" providerId="ADAL" clId="{5D07707B-50D5-4461-AD63-3583A9F8FDC6}" dt="2024-07-26T19:30:18.600" v="7876" actId="1036"/>
          <ac:spMkLst>
            <pc:docMk/>
            <pc:sldMk cId="134496935" sldId="882"/>
            <ac:spMk id="5" creationId="{F163924B-7FF3-495C-8757-122CD7FB41A0}"/>
          </ac:spMkLst>
        </pc:spChg>
        <pc:picChg chg="add mod">
          <ac:chgData name="Prim, Shih-Ni" userId="209f51c4-34f9-4a66-9e74-8af25003e33f" providerId="ADAL" clId="{5D07707B-50D5-4461-AD63-3583A9F8FDC6}" dt="2024-07-26T19:30:18.600" v="7876" actId="1036"/>
          <ac:picMkLst>
            <pc:docMk/>
            <pc:sldMk cId="134496935" sldId="882"/>
            <ac:picMk id="4" creationId="{403EB25C-54AB-6244-A804-64715DAFE57B}"/>
          </ac:picMkLst>
        </pc:picChg>
        <pc:picChg chg="add del mod">
          <ac:chgData name="Prim, Shih-Ni" userId="209f51c4-34f9-4a66-9e74-8af25003e33f" providerId="ADAL" clId="{5D07707B-50D5-4461-AD63-3583A9F8FDC6}" dt="2024-07-26T19:29:41.048" v="7850" actId="21"/>
          <ac:picMkLst>
            <pc:docMk/>
            <pc:sldMk cId="134496935" sldId="882"/>
            <ac:picMk id="6" creationId="{2AD2A682-16F5-0F33-AC73-D0FDE29A13AB}"/>
          </ac:picMkLst>
        </pc:picChg>
        <pc:picChg chg="add del mod">
          <ac:chgData name="Prim, Shih-Ni" userId="209f51c4-34f9-4a66-9e74-8af25003e33f" providerId="ADAL" clId="{5D07707B-50D5-4461-AD63-3583A9F8FDC6}" dt="2024-07-26T19:29:41.048" v="7850" actId="21"/>
          <ac:picMkLst>
            <pc:docMk/>
            <pc:sldMk cId="134496935" sldId="882"/>
            <ac:picMk id="7" creationId="{0120B40E-6DE0-BBB9-5DCF-F4356AC4B140}"/>
          </ac:picMkLst>
        </pc:picChg>
        <pc:extLst>
          <p:ext xmlns:p="http://schemas.openxmlformats.org/presentationml/2006/main" uri="{D6D511B9-2390-475A-947B-AFAB55BFBCF1}">
            <pc226:cmChg xmlns:pc226="http://schemas.microsoft.com/office/powerpoint/2022/06/main/command" chg="mod">
              <pc226:chgData name="Prim, Shih-Ni" userId="209f51c4-34f9-4a66-9e74-8af25003e33f" providerId="ADAL" clId="{5D07707B-50D5-4461-AD63-3583A9F8FDC6}" dt="2024-07-31T19:22:19.260" v="12669" actId="20577"/>
              <pc2:cmMkLst xmlns:pc2="http://schemas.microsoft.com/office/powerpoint/2019/9/main/command">
                <pc:docMk/>
                <pc:sldMk cId="134496935" sldId="882"/>
                <pc2:cmMk id="{8A25B31C-C4CF-4B30-BD81-8119FDD4048A}"/>
              </pc2:cmMkLst>
            </pc226:cmChg>
            <pc226:cmChg xmlns:pc226="http://schemas.microsoft.com/office/powerpoint/2022/06/main/command" chg="mod">
              <pc226:chgData name="Prim, Shih-Ni" userId="209f51c4-34f9-4a66-9e74-8af25003e33f" providerId="ADAL" clId="{5D07707B-50D5-4461-AD63-3583A9F8FDC6}" dt="2024-07-30T21:22:00.931" v="11424"/>
              <pc2:cmMkLst xmlns:pc2="http://schemas.microsoft.com/office/powerpoint/2019/9/main/command">
                <pc:docMk/>
                <pc:sldMk cId="134496935" sldId="882"/>
                <pc2:cmMk id="{40AD0B3C-80D0-4025-8D4A-273DB5635CAC}"/>
              </pc2:cmMkLst>
            </pc226:cmChg>
          </p:ext>
        </pc:extLst>
      </pc:sldChg>
      <pc:sldChg chg="modSp new del mod">
        <pc:chgData name="Prim, Shih-Ni" userId="209f51c4-34f9-4a66-9e74-8af25003e33f" providerId="ADAL" clId="{5D07707B-50D5-4461-AD63-3583A9F8FDC6}" dt="2024-07-23T21:10:32.272" v="2074" actId="47"/>
        <pc:sldMkLst>
          <pc:docMk/>
          <pc:sldMk cId="1552603890" sldId="883"/>
        </pc:sldMkLst>
        <pc:spChg chg="mod">
          <ac:chgData name="Prim, Shih-Ni" userId="209f51c4-34f9-4a66-9e74-8af25003e33f" providerId="ADAL" clId="{5D07707B-50D5-4461-AD63-3583A9F8FDC6}" dt="2024-07-22T14:51:10.116" v="350" actId="20577"/>
          <ac:spMkLst>
            <pc:docMk/>
            <pc:sldMk cId="1552603890" sldId="883"/>
            <ac:spMk id="3" creationId="{7273A626-8524-9EAB-E0BC-703325CBA60B}"/>
          </ac:spMkLst>
        </pc:spChg>
      </pc:sldChg>
      <pc:sldChg chg="addSp delSp modSp new mod">
        <pc:chgData name="Prim, Shih-Ni" userId="209f51c4-34f9-4a66-9e74-8af25003e33f" providerId="ADAL" clId="{5D07707B-50D5-4461-AD63-3583A9F8FDC6}" dt="2024-07-31T19:30:15.380" v="12751" actId="1036"/>
        <pc:sldMkLst>
          <pc:docMk/>
          <pc:sldMk cId="701927095" sldId="884"/>
        </pc:sldMkLst>
        <pc:spChg chg="mod">
          <ac:chgData name="Prim, Shih-Ni" userId="209f51c4-34f9-4a66-9e74-8af25003e33f" providerId="ADAL" clId="{5D07707B-50D5-4461-AD63-3583A9F8FDC6}" dt="2024-07-29T19:09:40.903" v="9913" actId="14100"/>
          <ac:spMkLst>
            <pc:docMk/>
            <pc:sldMk cId="701927095" sldId="884"/>
            <ac:spMk id="2" creationId="{46B6A966-0E3C-87B0-C0CA-9DEA2BAA101E}"/>
          </ac:spMkLst>
        </pc:spChg>
        <pc:spChg chg="mod">
          <ac:chgData name="Prim, Shih-Ni" userId="209f51c4-34f9-4a66-9e74-8af25003e33f" providerId="ADAL" clId="{5D07707B-50D5-4461-AD63-3583A9F8FDC6}" dt="2024-07-22T14:51:20.027" v="372" actId="20577"/>
          <ac:spMkLst>
            <pc:docMk/>
            <pc:sldMk cId="701927095" sldId="884"/>
            <ac:spMk id="3" creationId="{3F9E371C-A476-5141-953C-3E6CF92F5A61}"/>
          </ac:spMkLst>
        </pc:spChg>
        <pc:spChg chg="add mod">
          <ac:chgData name="Prim, Shih-Ni" userId="209f51c4-34f9-4a66-9e74-8af25003e33f" providerId="ADAL" clId="{5D07707B-50D5-4461-AD63-3583A9F8FDC6}" dt="2024-07-31T19:30:15.380" v="12751" actId="1036"/>
          <ac:spMkLst>
            <pc:docMk/>
            <pc:sldMk cId="701927095" sldId="884"/>
            <ac:spMk id="6" creationId="{EBA55B06-C1DD-6605-2BCB-11E7FE9ABB26}"/>
          </ac:spMkLst>
        </pc:spChg>
        <pc:picChg chg="add del mod">
          <ac:chgData name="Prim, Shih-Ni" userId="209f51c4-34f9-4a66-9e74-8af25003e33f" providerId="ADAL" clId="{5D07707B-50D5-4461-AD63-3583A9F8FDC6}" dt="2024-07-25T19:51:04.732" v="5173" actId="478"/>
          <ac:picMkLst>
            <pc:docMk/>
            <pc:sldMk cId="701927095" sldId="884"/>
            <ac:picMk id="4" creationId="{2335972C-C5E2-ADE3-0424-E96C71ADF104}"/>
          </ac:picMkLst>
        </pc:picChg>
        <pc:picChg chg="add del mod">
          <ac:chgData name="Prim, Shih-Ni" userId="209f51c4-34f9-4a66-9e74-8af25003e33f" providerId="ADAL" clId="{5D07707B-50D5-4461-AD63-3583A9F8FDC6}" dt="2024-07-29T19:04:13.491" v="9746" actId="21"/>
          <ac:picMkLst>
            <pc:docMk/>
            <pc:sldMk cId="701927095" sldId="884"/>
            <ac:picMk id="4" creationId="{2AD2A682-16F5-0F33-AC73-D0FDE29A13AB}"/>
          </ac:picMkLst>
        </pc:picChg>
        <pc:picChg chg="add del mod">
          <ac:chgData name="Prim, Shih-Ni" userId="209f51c4-34f9-4a66-9e74-8af25003e33f" providerId="ADAL" clId="{5D07707B-50D5-4461-AD63-3583A9F8FDC6}" dt="2024-07-31T19:29:28.462" v="12715" actId="478"/>
          <ac:picMkLst>
            <pc:docMk/>
            <pc:sldMk cId="701927095" sldId="884"/>
            <ac:picMk id="5" creationId="{5C3932CE-722A-6871-44A9-D00154E42B20}"/>
          </ac:picMkLst>
        </pc:picChg>
        <pc:picChg chg="add del mod">
          <ac:chgData name="Prim, Shih-Ni" userId="209f51c4-34f9-4a66-9e74-8af25003e33f" providerId="ADAL" clId="{5D07707B-50D5-4461-AD63-3583A9F8FDC6}" dt="2024-07-29T19:02:09.900" v="9722" actId="21"/>
          <ac:picMkLst>
            <pc:docMk/>
            <pc:sldMk cId="701927095" sldId="884"/>
            <ac:picMk id="7" creationId="{0120B40E-6DE0-BBB9-5DCF-F4356AC4B140}"/>
          </ac:picMkLst>
        </pc:picChg>
        <pc:picChg chg="add del mod">
          <ac:chgData name="Prim, Shih-Ni" userId="209f51c4-34f9-4a66-9e74-8af25003e33f" providerId="ADAL" clId="{5D07707B-50D5-4461-AD63-3583A9F8FDC6}" dt="2024-07-31T19:29:44.055" v="12721" actId="22"/>
          <ac:picMkLst>
            <pc:docMk/>
            <pc:sldMk cId="701927095" sldId="884"/>
            <ac:picMk id="9" creationId="{E63238D8-6ADF-3F5D-1BBD-AB90064425B9}"/>
          </ac:picMkLst>
        </pc:picChg>
        <pc:picChg chg="add mod">
          <ac:chgData name="Prim, Shih-Ni" userId="209f51c4-34f9-4a66-9e74-8af25003e33f" providerId="ADAL" clId="{5D07707B-50D5-4461-AD63-3583A9F8FDC6}" dt="2024-07-31T19:30:09.253" v="12725" actId="1076"/>
          <ac:picMkLst>
            <pc:docMk/>
            <pc:sldMk cId="701927095" sldId="884"/>
            <ac:picMk id="11" creationId="{0B3AD175-DB9A-416C-E4BD-A9BFC9405F44}"/>
          </ac:picMkLst>
        </pc:picChg>
      </pc:sldChg>
      <pc:sldChg chg="addSp delSp modSp new mod modClrScheme modCm chgLayout">
        <pc:chgData name="Prim, Shih-Ni" userId="209f51c4-34f9-4a66-9e74-8af25003e33f" providerId="ADAL" clId="{5D07707B-50D5-4461-AD63-3583A9F8FDC6}" dt="2024-07-28T21:07:47.125" v="8712" actId="22"/>
        <pc:sldMkLst>
          <pc:docMk/>
          <pc:sldMk cId="638190661" sldId="885"/>
        </pc:sldMkLst>
        <pc:spChg chg="add mod">
          <ac:chgData name="Prim, Shih-Ni" userId="209f51c4-34f9-4a66-9e74-8af25003e33f" providerId="ADAL" clId="{5D07707B-50D5-4461-AD63-3583A9F8FDC6}" dt="2024-07-26T20:55:00.002" v="8500" actId="20577"/>
          <ac:spMkLst>
            <pc:docMk/>
            <pc:sldMk cId="638190661" sldId="885"/>
            <ac:spMk id="2" creationId="{6AFB7B1B-17A1-9047-CCA1-7AA521138ECE}"/>
          </ac:spMkLst>
        </pc:spChg>
        <pc:spChg chg="del mod">
          <ac:chgData name="Prim, Shih-Ni" userId="209f51c4-34f9-4a66-9e74-8af25003e33f" providerId="ADAL" clId="{5D07707B-50D5-4461-AD63-3583A9F8FDC6}" dt="2024-07-22T14:52:32.025" v="404"/>
          <ac:spMkLst>
            <pc:docMk/>
            <pc:sldMk cId="638190661" sldId="885"/>
            <ac:spMk id="2" creationId="{A7876482-7549-DDAF-4669-64D02301165D}"/>
          </ac:spMkLst>
        </pc:spChg>
        <pc:spChg chg="add del mod ord">
          <ac:chgData name="Prim, Shih-Ni" userId="209f51c4-34f9-4a66-9e74-8af25003e33f" providerId="ADAL" clId="{5D07707B-50D5-4461-AD63-3583A9F8FDC6}" dt="2024-07-26T18:33:35.012" v="6803" actId="478"/>
          <ac:spMkLst>
            <pc:docMk/>
            <pc:sldMk cId="638190661" sldId="885"/>
            <ac:spMk id="3" creationId="{04E337BA-FC2B-CC69-E175-B352DA643DAA}"/>
          </ac:spMkLst>
        </pc:spChg>
        <pc:spChg chg="add del mod">
          <ac:chgData name="Prim, Shih-Ni" userId="209f51c4-34f9-4a66-9e74-8af25003e33f" providerId="ADAL" clId="{5D07707B-50D5-4461-AD63-3583A9F8FDC6}" dt="2024-07-26T18:33:38.190" v="6804" actId="478"/>
          <ac:spMkLst>
            <pc:docMk/>
            <pc:sldMk cId="638190661" sldId="885"/>
            <ac:spMk id="5" creationId="{3A8C5351-1B40-16BA-8B0B-84B83D21CCF9}"/>
          </ac:spMkLst>
        </pc:spChg>
        <pc:spChg chg="add del mod">
          <ac:chgData name="Prim, Shih-Ni" userId="209f51c4-34f9-4a66-9e74-8af25003e33f" providerId="ADAL" clId="{5D07707B-50D5-4461-AD63-3583A9F8FDC6}" dt="2024-07-22T14:54:08.035" v="504"/>
          <ac:spMkLst>
            <pc:docMk/>
            <pc:sldMk cId="638190661" sldId="885"/>
            <ac:spMk id="6" creationId="{A4DB3062-0BBA-8882-7DA6-261205B7A81E}"/>
          </ac:spMkLst>
        </pc:spChg>
        <pc:spChg chg="add del">
          <ac:chgData name="Prim, Shih-Ni" userId="209f51c4-34f9-4a66-9e74-8af25003e33f" providerId="ADAL" clId="{5D07707B-50D5-4461-AD63-3583A9F8FDC6}" dt="2024-07-28T21:07:28.797" v="8704" actId="22"/>
          <ac:spMkLst>
            <pc:docMk/>
            <pc:sldMk cId="638190661" sldId="885"/>
            <ac:spMk id="8" creationId="{78F5BC29-D7CB-2C39-D4F8-E29C744EBCEB}"/>
          </ac:spMkLst>
        </pc:spChg>
        <pc:spChg chg="add del">
          <ac:chgData name="Prim, Shih-Ni" userId="209f51c4-34f9-4a66-9e74-8af25003e33f" providerId="ADAL" clId="{5D07707B-50D5-4461-AD63-3583A9F8FDC6}" dt="2024-07-28T21:07:47.125" v="8712" actId="22"/>
          <ac:spMkLst>
            <pc:docMk/>
            <pc:sldMk cId="638190661" sldId="885"/>
            <ac:spMk id="10" creationId="{E1DD4B33-B3E2-79F8-4D40-7F54734C7B13}"/>
          </ac:spMkLst>
        </pc:spChg>
        <pc:graphicFrameChg chg="add del mod">
          <ac:chgData name="Prim, Shih-Ni" userId="209f51c4-34f9-4a66-9e74-8af25003e33f" providerId="ADAL" clId="{5D07707B-50D5-4461-AD63-3583A9F8FDC6}" dt="2024-07-22T14:53:47.414" v="500" actId="21"/>
          <ac:graphicFrameMkLst>
            <pc:docMk/>
            <pc:sldMk cId="638190661" sldId="885"/>
            <ac:graphicFrameMk id="4" creationId="{520E7E1E-2CF8-FA9C-295A-C1B6EC07CEAA}"/>
          </ac:graphicFrameMkLst>
        </pc:graphicFrameChg>
        <pc:picChg chg="add mod ord">
          <ac:chgData name="Prim, Shih-Ni" userId="209f51c4-34f9-4a66-9e74-8af25003e33f" providerId="ADAL" clId="{5D07707B-50D5-4461-AD63-3583A9F8FDC6}" dt="2024-07-26T18:33:52.710" v="6807" actId="14100"/>
          <ac:picMkLst>
            <pc:docMk/>
            <pc:sldMk cId="638190661" sldId="885"/>
            <ac:picMk id="7" creationId="{06FC77E6-032A-9BAC-2733-BACE5DC36F27}"/>
          </ac:picMkLst>
        </pc:picChg>
        <pc:extLst>
          <p:ext xmlns:p="http://schemas.openxmlformats.org/presentationml/2006/main" uri="{D6D511B9-2390-475A-947B-AFAB55BFBCF1}">
            <pc226:cmChg xmlns:pc226="http://schemas.microsoft.com/office/powerpoint/2022/06/main/command" chg="mod">
              <pc226:chgData name="Prim, Shih-Ni" userId="209f51c4-34f9-4a66-9e74-8af25003e33f" providerId="ADAL" clId="{5D07707B-50D5-4461-AD63-3583A9F8FDC6}" dt="2024-07-26T20:55:00.002" v="8500" actId="20577"/>
              <pc2:cmMkLst xmlns:pc2="http://schemas.microsoft.com/office/powerpoint/2019/9/main/command">
                <pc:docMk/>
                <pc:sldMk cId="638190661" sldId="885"/>
                <pc2:cmMk id="{BC835740-6841-4D74-87E1-B49D0C1F4D83}"/>
              </pc2:cmMkLst>
            </pc226:cmChg>
            <pc226:cmChg xmlns:pc226="http://schemas.microsoft.com/office/powerpoint/2022/06/main/command" chg="mod">
              <pc226:chgData name="Prim, Shih-Ni" userId="209f51c4-34f9-4a66-9e74-8af25003e33f" providerId="ADAL" clId="{5D07707B-50D5-4461-AD63-3583A9F8FDC6}" dt="2024-07-26T20:55:00.002" v="8500" actId="20577"/>
              <pc2:cmMkLst xmlns:pc2="http://schemas.microsoft.com/office/powerpoint/2019/9/main/command">
                <pc:docMk/>
                <pc:sldMk cId="638190661" sldId="885"/>
                <pc2:cmMk id="{1A831E89-01E1-424E-9F58-46685CDAEAF6}"/>
              </pc2:cmMkLst>
            </pc226:cmChg>
            <pc226:cmChg xmlns:pc226="http://schemas.microsoft.com/office/powerpoint/2022/06/main/command" chg="mod">
              <pc226:chgData name="Prim, Shih-Ni" userId="209f51c4-34f9-4a66-9e74-8af25003e33f" providerId="ADAL" clId="{5D07707B-50D5-4461-AD63-3583A9F8FDC6}" dt="2024-07-26T20:55:00.002" v="8500" actId="20577"/>
              <pc2:cmMkLst xmlns:pc2="http://schemas.microsoft.com/office/powerpoint/2019/9/main/command">
                <pc:docMk/>
                <pc:sldMk cId="638190661" sldId="885"/>
                <pc2:cmMk id="{7E32BCF5-6DD8-44EF-A50D-4601E6DA05FA}"/>
              </pc2:cmMkLst>
            </pc226:cmChg>
          </p:ext>
        </pc:extLst>
      </pc:sldChg>
      <pc:sldChg chg="addSp modSp new mod modCm">
        <pc:chgData name="Prim, Shih-Ni" userId="209f51c4-34f9-4a66-9e74-8af25003e33f" providerId="ADAL" clId="{5D07707B-50D5-4461-AD63-3583A9F8FDC6}" dt="2024-07-30T23:07:17.367" v="12013" actId="14100"/>
        <pc:sldMkLst>
          <pc:docMk/>
          <pc:sldMk cId="3307563690" sldId="886"/>
        </pc:sldMkLst>
        <pc:spChg chg="mod">
          <ac:chgData name="Prim, Shih-Ni" userId="209f51c4-34f9-4a66-9e74-8af25003e33f" providerId="ADAL" clId="{5D07707B-50D5-4461-AD63-3583A9F8FDC6}" dt="2024-07-30T23:07:09.713" v="12012" actId="5793"/>
          <ac:spMkLst>
            <pc:docMk/>
            <pc:sldMk cId="3307563690" sldId="886"/>
            <ac:spMk id="2" creationId="{67D35997-2D9E-C523-AB9E-0174072D7DB2}"/>
          </ac:spMkLst>
        </pc:spChg>
        <pc:spChg chg="mod">
          <ac:chgData name="Prim, Shih-Ni" userId="209f51c4-34f9-4a66-9e74-8af25003e33f" providerId="ADAL" clId="{5D07707B-50D5-4461-AD63-3583A9F8FDC6}" dt="2024-07-23T21:36:34.567" v="2295"/>
          <ac:spMkLst>
            <pc:docMk/>
            <pc:sldMk cId="3307563690" sldId="886"/>
            <ac:spMk id="3" creationId="{C113A795-C751-0E0D-81E9-7E85B3CBE28B}"/>
          </ac:spMkLst>
        </pc:spChg>
        <pc:graphicFrameChg chg="add mod modGraphic">
          <ac:chgData name="Prim, Shih-Ni" userId="209f51c4-34f9-4a66-9e74-8af25003e33f" providerId="ADAL" clId="{5D07707B-50D5-4461-AD63-3583A9F8FDC6}" dt="2024-07-30T23:07:17.367" v="12013" actId="14100"/>
          <ac:graphicFrameMkLst>
            <pc:docMk/>
            <pc:sldMk cId="3307563690" sldId="886"/>
            <ac:graphicFrameMk id="4" creationId="{520E7E1E-2CF8-FA9C-295A-C1B6EC07CEAA}"/>
          </ac:graphicFrameMkLst>
        </pc:graphicFrameChg>
        <pc:extLst>
          <p:ext xmlns:p="http://schemas.openxmlformats.org/presentationml/2006/main" uri="{D6D511B9-2390-475A-947B-AFAB55BFBCF1}">
            <pc226:cmChg xmlns:pc226="http://schemas.microsoft.com/office/powerpoint/2022/06/main/command" chg="mod">
              <pc226:chgData name="Prim, Shih-Ni" userId="209f51c4-34f9-4a66-9e74-8af25003e33f" providerId="ADAL" clId="{5D07707B-50D5-4461-AD63-3583A9F8FDC6}" dt="2024-07-29T19:10:53.285" v="9914"/>
              <pc2:cmMkLst xmlns:pc2="http://schemas.microsoft.com/office/powerpoint/2019/9/main/command">
                <pc:docMk/>
                <pc:sldMk cId="3307563690" sldId="886"/>
                <pc2:cmMk id="{05E98B75-B69F-4A81-9AA5-29D5C48F4157}"/>
              </pc2:cmMkLst>
            </pc226:cmChg>
          </p:ext>
        </pc:extLst>
      </pc:sldChg>
      <pc:sldChg chg="addSp delSp modSp new del mod">
        <pc:chgData name="Prim, Shih-Ni" userId="209f51c4-34f9-4a66-9e74-8af25003e33f" providerId="ADAL" clId="{5D07707B-50D5-4461-AD63-3583A9F8FDC6}" dt="2024-07-23T19:54:43.264" v="2068" actId="47"/>
        <pc:sldMkLst>
          <pc:docMk/>
          <pc:sldMk cId="4200698805" sldId="887"/>
        </pc:sldMkLst>
        <pc:spChg chg="mod">
          <ac:chgData name="Prim, Shih-Ni" userId="209f51c4-34f9-4a66-9e74-8af25003e33f" providerId="ADAL" clId="{5D07707B-50D5-4461-AD63-3583A9F8FDC6}" dt="2024-07-22T14:54:22.812" v="523" actId="20577"/>
          <ac:spMkLst>
            <pc:docMk/>
            <pc:sldMk cId="4200698805" sldId="887"/>
            <ac:spMk id="3" creationId="{BB965F42-EED2-2E04-7507-7F1365BCF0A9}"/>
          </ac:spMkLst>
        </pc:spChg>
        <pc:picChg chg="add del mod">
          <ac:chgData name="Prim, Shih-Ni" userId="209f51c4-34f9-4a66-9e74-8af25003e33f" providerId="ADAL" clId="{5D07707B-50D5-4461-AD63-3583A9F8FDC6}" dt="2024-07-23T19:47:56.833" v="2044" actId="21"/>
          <ac:picMkLst>
            <pc:docMk/>
            <pc:sldMk cId="4200698805" sldId="887"/>
            <ac:picMk id="4" creationId="{5417CC93-1D61-A20D-B6F4-8C3CEEB66567}"/>
          </ac:picMkLst>
        </pc:picChg>
        <pc:picChg chg="add del mod">
          <ac:chgData name="Prim, Shih-Ni" userId="209f51c4-34f9-4a66-9e74-8af25003e33f" providerId="ADAL" clId="{5D07707B-50D5-4461-AD63-3583A9F8FDC6}" dt="2024-07-23T19:47:56.833" v="2044" actId="21"/>
          <ac:picMkLst>
            <pc:docMk/>
            <pc:sldMk cId="4200698805" sldId="887"/>
            <ac:picMk id="5" creationId="{A43393D9-E581-F1D1-5B23-64839D445593}"/>
          </ac:picMkLst>
        </pc:picChg>
      </pc:sldChg>
      <pc:sldChg chg="modSp new del mod">
        <pc:chgData name="Prim, Shih-Ni" userId="209f51c4-34f9-4a66-9e74-8af25003e33f" providerId="ADAL" clId="{5D07707B-50D5-4461-AD63-3583A9F8FDC6}" dt="2024-07-23T21:27:38.620" v="2165" actId="47"/>
        <pc:sldMkLst>
          <pc:docMk/>
          <pc:sldMk cId="3457903784" sldId="888"/>
        </pc:sldMkLst>
        <pc:spChg chg="mod">
          <ac:chgData name="Prim, Shih-Ni" userId="209f51c4-34f9-4a66-9e74-8af25003e33f" providerId="ADAL" clId="{5D07707B-50D5-4461-AD63-3583A9F8FDC6}" dt="2024-07-22T14:54:56.663" v="591" actId="20577"/>
          <ac:spMkLst>
            <pc:docMk/>
            <pc:sldMk cId="3457903784" sldId="888"/>
            <ac:spMk id="3" creationId="{E3BB541F-78C7-3D7A-91E4-F79CD0674F9D}"/>
          </ac:spMkLst>
        </pc:spChg>
      </pc:sldChg>
      <pc:sldChg chg="modSp new mod addCm modCm">
        <pc:chgData name="Prim, Shih-Ni" userId="209f51c4-34f9-4a66-9e74-8af25003e33f" providerId="ADAL" clId="{5D07707B-50D5-4461-AD63-3583A9F8FDC6}" dt="2024-08-01T02:48:53.280" v="14066" actId="20577"/>
        <pc:sldMkLst>
          <pc:docMk/>
          <pc:sldMk cId="1321607041" sldId="889"/>
        </pc:sldMkLst>
        <pc:spChg chg="mod">
          <ac:chgData name="Prim, Shih-Ni" userId="209f51c4-34f9-4a66-9e74-8af25003e33f" providerId="ADAL" clId="{5D07707B-50D5-4461-AD63-3583A9F8FDC6}" dt="2024-08-01T02:48:53.280" v="14066" actId="20577"/>
          <ac:spMkLst>
            <pc:docMk/>
            <pc:sldMk cId="1321607041" sldId="889"/>
            <ac:spMk id="2" creationId="{0A157D40-F116-D821-1610-78405569671A}"/>
          </ac:spMkLst>
        </pc:spChg>
        <pc:spChg chg="mod">
          <ac:chgData name="Prim, Shih-Ni" userId="209f51c4-34f9-4a66-9e74-8af25003e33f" providerId="ADAL" clId="{5D07707B-50D5-4461-AD63-3583A9F8FDC6}" dt="2024-07-31T19:23:44.316" v="12686" actId="20577"/>
          <ac:spMkLst>
            <pc:docMk/>
            <pc:sldMk cId="1321607041" sldId="889"/>
            <ac:spMk id="3" creationId="{A85BDDEA-9E39-6E63-8ADC-5F658B74EAA6}"/>
          </ac:spMkLst>
        </pc:spChg>
        <pc:extLst>
          <p:ext xmlns:p="http://schemas.openxmlformats.org/presentationml/2006/main" uri="{D6D511B9-2390-475A-947B-AFAB55BFBCF1}">
            <pc226:cmChg xmlns:pc226="http://schemas.microsoft.com/office/powerpoint/2022/06/main/command" chg="add">
              <pc226:chgData name="Prim, Shih-Ni" userId="209f51c4-34f9-4a66-9e74-8af25003e33f" providerId="ADAL" clId="{5D07707B-50D5-4461-AD63-3583A9F8FDC6}" dt="2024-07-31T20:24:57.104" v="13641"/>
              <pc2:cmMkLst xmlns:pc2="http://schemas.microsoft.com/office/powerpoint/2019/9/main/command">
                <pc:docMk/>
                <pc:sldMk cId="1321607041" sldId="889"/>
                <pc2:cmMk id="{DA222E22-B94E-4466-BA96-457C564C8A0A}"/>
              </pc2:cmMkLst>
            </pc226:cmChg>
            <pc226:cmChg xmlns:pc226="http://schemas.microsoft.com/office/powerpoint/2022/06/main/command" chg="mod">
              <pc226:chgData name="Prim, Shih-Ni" userId="209f51c4-34f9-4a66-9e74-8af25003e33f" providerId="ADAL" clId="{5D07707B-50D5-4461-AD63-3583A9F8FDC6}" dt="2024-08-01T02:48:53.280" v="14066" actId="20577"/>
              <pc2:cmMkLst xmlns:pc2="http://schemas.microsoft.com/office/powerpoint/2019/9/main/command">
                <pc:docMk/>
                <pc:sldMk cId="1321607041" sldId="889"/>
                <pc2:cmMk id="{C8AAE0E5-794B-47CB-B38B-02A3CBFE9F69}"/>
              </pc2:cmMkLst>
            </pc226:cmChg>
          </p:ext>
        </pc:extLst>
      </pc:sldChg>
      <pc:sldChg chg="addSp delSp modSp new mod modCm">
        <pc:chgData name="Prim, Shih-Ni" userId="209f51c4-34f9-4a66-9e74-8af25003e33f" providerId="ADAL" clId="{5D07707B-50D5-4461-AD63-3583A9F8FDC6}" dt="2024-07-31T20:31:56.341" v="13688" actId="20577"/>
        <pc:sldMkLst>
          <pc:docMk/>
          <pc:sldMk cId="4066859680" sldId="890"/>
        </pc:sldMkLst>
        <pc:spChg chg="mod">
          <ac:chgData name="Prim, Shih-Ni" userId="209f51c4-34f9-4a66-9e74-8af25003e33f" providerId="ADAL" clId="{5D07707B-50D5-4461-AD63-3583A9F8FDC6}" dt="2024-07-31T20:31:56.341" v="13688" actId="20577"/>
          <ac:spMkLst>
            <pc:docMk/>
            <pc:sldMk cId="4066859680" sldId="890"/>
            <ac:spMk id="2" creationId="{F246624D-B3F4-864F-12CC-B160C761D995}"/>
          </ac:spMkLst>
        </pc:spChg>
        <pc:spChg chg="mod">
          <ac:chgData name="Prim, Shih-Ni" userId="209f51c4-34f9-4a66-9e74-8af25003e33f" providerId="ADAL" clId="{5D07707B-50D5-4461-AD63-3583A9F8FDC6}" dt="2024-07-23T19:32:18.404" v="736" actId="20577"/>
          <ac:spMkLst>
            <pc:docMk/>
            <pc:sldMk cId="4066859680" sldId="890"/>
            <ac:spMk id="3" creationId="{E3988D6B-14EB-EAE5-F3D2-447DA1C36FA2}"/>
          </ac:spMkLst>
        </pc:spChg>
        <pc:picChg chg="add del mod">
          <ac:chgData name="Prim, Shih-Ni" userId="209f51c4-34f9-4a66-9e74-8af25003e33f" providerId="ADAL" clId="{5D07707B-50D5-4461-AD63-3583A9F8FDC6}" dt="2024-07-24T19:09:15.565" v="3649" actId="478"/>
          <ac:picMkLst>
            <pc:docMk/>
            <pc:sldMk cId="4066859680" sldId="890"/>
            <ac:picMk id="5" creationId="{E45F6891-8FA9-E054-7941-4323685FE46F}"/>
          </ac:picMkLst>
        </pc:picChg>
        <pc:picChg chg="add del mod">
          <ac:chgData name="Prim, Shih-Ni" userId="209f51c4-34f9-4a66-9e74-8af25003e33f" providerId="ADAL" clId="{5D07707B-50D5-4461-AD63-3583A9F8FDC6}" dt="2024-07-24T19:15:22.277" v="3958" actId="478"/>
          <ac:picMkLst>
            <pc:docMk/>
            <pc:sldMk cId="4066859680" sldId="890"/>
            <ac:picMk id="7" creationId="{79BEA5D7-E90B-2981-BE54-C41EBB1CE7CF}"/>
          </ac:picMkLst>
        </pc:picChg>
        <pc:picChg chg="add del mod">
          <ac:chgData name="Prim, Shih-Ni" userId="209f51c4-34f9-4a66-9e74-8af25003e33f" providerId="ADAL" clId="{5D07707B-50D5-4461-AD63-3583A9F8FDC6}" dt="2024-07-24T19:15:24.107" v="3959" actId="478"/>
          <ac:picMkLst>
            <pc:docMk/>
            <pc:sldMk cId="4066859680" sldId="890"/>
            <ac:picMk id="9" creationId="{CA2DB862-039F-92C1-5BA3-FD90060965E7}"/>
          </ac:picMkLst>
        </pc:picChg>
        <pc:extLst>
          <p:ext xmlns:p="http://schemas.openxmlformats.org/presentationml/2006/main" uri="{D6D511B9-2390-475A-947B-AFAB55BFBCF1}">
            <pc226:cmChg xmlns:pc226="http://schemas.microsoft.com/office/powerpoint/2022/06/main/command" chg="mod">
              <pc226:chgData name="Prim, Shih-Ni" userId="209f51c4-34f9-4a66-9e74-8af25003e33f" providerId="ADAL" clId="{5D07707B-50D5-4461-AD63-3583A9F8FDC6}" dt="2024-07-26T19:48:41.967" v="8012"/>
              <pc2:cmMkLst xmlns:pc2="http://schemas.microsoft.com/office/powerpoint/2019/9/main/command">
                <pc:docMk/>
                <pc:sldMk cId="4066859680" sldId="890"/>
                <pc2:cmMk id="{BA233856-5753-48DB-BFDE-54AD14ACB978}"/>
              </pc2:cmMkLst>
            </pc226:cmChg>
          </p:ext>
        </pc:extLst>
      </pc:sldChg>
      <pc:sldChg chg="addSp delSp modSp new mod modCm">
        <pc:chgData name="Prim, Shih-Ni" userId="209f51c4-34f9-4a66-9e74-8af25003e33f" providerId="ADAL" clId="{5D07707B-50D5-4461-AD63-3583A9F8FDC6}" dt="2024-08-01T18:03:54.083" v="14416" actId="20577"/>
        <pc:sldMkLst>
          <pc:docMk/>
          <pc:sldMk cId="2215755206" sldId="891"/>
        </pc:sldMkLst>
        <pc:spChg chg="mod">
          <ac:chgData name="Prim, Shih-Ni" userId="209f51c4-34f9-4a66-9e74-8af25003e33f" providerId="ADAL" clId="{5D07707B-50D5-4461-AD63-3583A9F8FDC6}" dt="2024-08-01T18:03:54.083" v="14416" actId="20577"/>
          <ac:spMkLst>
            <pc:docMk/>
            <pc:sldMk cId="2215755206" sldId="891"/>
            <ac:spMk id="2" creationId="{86B1BCFD-4D42-A05A-4681-2C3129B9D8D8}"/>
          </ac:spMkLst>
        </pc:spChg>
        <pc:spChg chg="mod">
          <ac:chgData name="Prim, Shih-Ni" userId="209f51c4-34f9-4a66-9e74-8af25003e33f" providerId="ADAL" clId="{5D07707B-50D5-4461-AD63-3583A9F8FDC6}" dt="2024-07-31T20:05:10.812" v="12829"/>
          <ac:spMkLst>
            <pc:docMk/>
            <pc:sldMk cId="2215755206" sldId="891"/>
            <ac:spMk id="3" creationId="{CF46F8B7-04EA-7692-D62A-79B4B63D1B31}"/>
          </ac:spMkLst>
        </pc:spChg>
        <pc:picChg chg="add del mod">
          <ac:chgData name="Prim, Shih-Ni" userId="209f51c4-34f9-4a66-9e74-8af25003e33f" providerId="ADAL" clId="{5D07707B-50D5-4461-AD63-3583A9F8FDC6}" dt="2024-07-24T15:41:49.268" v="2943" actId="478"/>
          <ac:picMkLst>
            <pc:docMk/>
            <pc:sldMk cId="2215755206" sldId="891"/>
            <ac:picMk id="4" creationId="{5417CC93-1D61-A20D-B6F4-8C3CEEB66567}"/>
          </ac:picMkLst>
        </pc:picChg>
        <pc:picChg chg="add mod">
          <ac:chgData name="Prim, Shih-Ni" userId="209f51c4-34f9-4a66-9e74-8af25003e33f" providerId="ADAL" clId="{5D07707B-50D5-4461-AD63-3583A9F8FDC6}" dt="2024-07-24T15:41:56.242" v="2945" actId="1076"/>
          <ac:picMkLst>
            <pc:docMk/>
            <pc:sldMk cId="2215755206" sldId="891"/>
            <ac:picMk id="5" creationId="{A43393D9-E581-F1D1-5B23-64839D445593}"/>
          </ac:picMkLst>
        </pc:picChg>
        <pc:picChg chg="add mod">
          <ac:chgData name="Prim, Shih-Ni" userId="209f51c4-34f9-4a66-9e74-8af25003e33f" providerId="ADAL" clId="{5D07707B-50D5-4461-AD63-3583A9F8FDC6}" dt="2024-07-23T19:49:37.581" v="2052"/>
          <ac:picMkLst>
            <pc:docMk/>
            <pc:sldMk cId="2215755206" sldId="891"/>
            <ac:picMk id="6" creationId="{DF1F01CE-BBFD-A1FA-B2B2-B26A245E7A90}"/>
          </ac:picMkLst>
        </pc:picChg>
        <pc:picChg chg="add mod">
          <ac:chgData name="Prim, Shih-Ni" userId="209f51c4-34f9-4a66-9e74-8af25003e33f" providerId="ADAL" clId="{5D07707B-50D5-4461-AD63-3583A9F8FDC6}" dt="2024-07-23T19:49:37.581" v="2052"/>
          <ac:picMkLst>
            <pc:docMk/>
            <pc:sldMk cId="2215755206" sldId="891"/>
            <ac:picMk id="7" creationId="{461E33EC-0487-C7DF-87BB-2B5BB72DE242}"/>
          </ac:picMkLst>
        </pc:picChg>
        <pc:picChg chg="add mod">
          <ac:chgData name="Prim, Shih-Ni" userId="209f51c4-34f9-4a66-9e74-8af25003e33f" providerId="ADAL" clId="{5D07707B-50D5-4461-AD63-3583A9F8FDC6}" dt="2024-07-24T15:41:59.154" v="2946" actId="1076"/>
          <ac:picMkLst>
            <pc:docMk/>
            <pc:sldMk cId="2215755206" sldId="891"/>
            <ac:picMk id="9" creationId="{9D955947-EF30-5A0B-154F-0F8064F65D13}"/>
          </ac:picMkLst>
        </pc:picChg>
        <pc:picChg chg="add del mod">
          <ac:chgData name="Prim, Shih-Ni" userId="209f51c4-34f9-4a66-9e74-8af25003e33f" providerId="ADAL" clId="{5D07707B-50D5-4461-AD63-3583A9F8FDC6}" dt="2024-07-23T21:30:47.556" v="2190" actId="478"/>
          <ac:picMkLst>
            <pc:docMk/>
            <pc:sldMk cId="2215755206" sldId="891"/>
            <ac:picMk id="11" creationId="{36837D18-9AAC-6C7F-616A-ECFBD9C91DC2}"/>
          </ac:picMkLst>
        </pc:picChg>
        <pc:extLst>
          <p:ext xmlns:p="http://schemas.openxmlformats.org/presentationml/2006/main" uri="{D6D511B9-2390-475A-947B-AFAB55BFBCF1}">
            <pc226:cmChg xmlns:pc226="http://schemas.microsoft.com/office/powerpoint/2022/06/main/command" chg="mod">
              <pc226:chgData name="Prim, Shih-Ni" userId="209f51c4-34f9-4a66-9e74-8af25003e33f" providerId="ADAL" clId="{5D07707B-50D5-4461-AD63-3583A9F8FDC6}" dt="2024-07-30T21:24:53.620" v="11524"/>
              <pc2:cmMkLst xmlns:pc2="http://schemas.microsoft.com/office/powerpoint/2019/9/main/command">
                <pc:docMk/>
                <pc:sldMk cId="2215755206" sldId="891"/>
                <pc2:cmMk id="{2F2BAC11-7137-4F7D-93B4-8C258C9AD048}"/>
              </pc2:cmMkLst>
            </pc226:cmChg>
            <pc226:cmChg xmlns:pc226="http://schemas.microsoft.com/office/powerpoint/2022/06/main/command" chg="mod">
              <pc226:chgData name="Prim, Shih-Ni" userId="209f51c4-34f9-4a66-9e74-8af25003e33f" providerId="ADAL" clId="{5D07707B-50D5-4461-AD63-3583A9F8FDC6}" dt="2024-07-30T21:26:00.414" v="11527"/>
              <pc2:cmMkLst xmlns:pc2="http://schemas.microsoft.com/office/powerpoint/2019/9/main/command">
                <pc:docMk/>
                <pc:sldMk cId="2215755206" sldId="891"/>
                <pc2:cmMk id="{92220854-4944-4B1E-8C63-1BA9E170FDCF}"/>
              </pc2:cmMkLst>
            </pc226:cmChg>
          </p:ext>
        </pc:extLst>
      </pc:sldChg>
      <pc:sldChg chg="delSp modSp add del mod">
        <pc:chgData name="Prim, Shih-Ni" userId="209f51c4-34f9-4a66-9e74-8af25003e33f" providerId="ADAL" clId="{5D07707B-50D5-4461-AD63-3583A9F8FDC6}" dt="2024-07-26T19:30:53.026" v="7895" actId="47"/>
        <pc:sldMkLst>
          <pc:docMk/>
          <pc:sldMk cId="2316771284" sldId="892"/>
        </pc:sldMkLst>
        <pc:spChg chg="mod">
          <ac:chgData name="Prim, Shih-Ni" userId="209f51c4-34f9-4a66-9e74-8af25003e33f" providerId="ADAL" clId="{5D07707B-50D5-4461-AD63-3583A9F8FDC6}" dt="2024-07-26T19:28:55.535" v="7797" actId="21"/>
          <ac:spMkLst>
            <pc:docMk/>
            <pc:sldMk cId="2316771284" sldId="892"/>
            <ac:spMk id="2" creationId="{4C801F87-0876-2144-90BD-F15F664C5909}"/>
          </ac:spMkLst>
        </pc:spChg>
        <pc:spChg chg="del">
          <ac:chgData name="Prim, Shih-Ni" userId="209f51c4-34f9-4a66-9e74-8af25003e33f" providerId="ADAL" clId="{5D07707B-50D5-4461-AD63-3583A9F8FDC6}" dt="2024-07-26T19:30:10.393" v="7860" actId="21"/>
          <ac:spMkLst>
            <pc:docMk/>
            <pc:sldMk cId="2316771284" sldId="892"/>
            <ac:spMk id="5" creationId="{F163924B-7FF3-495C-8757-122CD7FB41A0}"/>
          </ac:spMkLst>
        </pc:spChg>
        <pc:picChg chg="del">
          <ac:chgData name="Prim, Shih-Ni" userId="209f51c4-34f9-4a66-9e74-8af25003e33f" providerId="ADAL" clId="{5D07707B-50D5-4461-AD63-3583A9F8FDC6}" dt="2024-07-26T19:30:10.393" v="7860" actId="21"/>
          <ac:picMkLst>
            <pc:docMk/>
            <pc:sldMk cId="2316771284" sldId="892"/>
            <ac:picMk id="4" creationId="{403EB25C-54AB-6244-A804-64715DAFE57B}"/>
          </ac:picMkLst>
        </pc:picChg>
      </pc:sldChg>
      <pc:sldChg chg="modSp new del mod ord">
        <pc:chgData name="Prim, Shih-Ni" userId="209f51c4-34f9-4a66-9e74-8af25003e33f" providerId="ADAL" clId="{5D07707B-50D5-4461-AD63-3583A9F8FDC6}" dt="2024-07-23T19:40:42.690" v="1511" actId="47"/>
        <pc:sldMkLst>
          <pc:docMk/>
          <pc:sldMk cId="3862806592" sldId="892"/>
        </pc:sldMkLst>
        <pc:spChg chg="mod">
          <ac:chgData name="Prim, Shih-Ni" userId="209f51c4-34f9-4a66-9e74-8af25003e33f" providerId="ADAL" clId="{5D07707B-50D5-4461-AD63-3583A9F8FDC6}" dt="2024-07-23T19:40:06.595" v="1479" actId="21"/>
          <ac:spMkLst>
            <pc:docMk/>
            <pc:sldMk cId="3862806592" sldId="892"/>
            <ac:spMk id="2" creationId="{0035AFB6-0CB8-143E-9C7A-960FF3665C29}"/>
          </ac:spMkLst>
        </pc:spChg>
        <pc:spChg chg="mod">
          <ac:chgData name="Prim, Shih-Ni" userId="209f51c4-34f9-4a66-9e74-8af25003e33f" providerId="ADAL" clId="{5D07707B-50D5-4461-AD63-3583A9F8FDC6}" dt="2024-07-23T19:37:21.872" v="1164"/>
          <ac:spMkLst>
            <pc:docMk/>
            <pc:sldMk cId="3862806592" sldId="892"/>
            <ac:spMk id="3" creationId="{6A155839-DFE5-F0B0-AEC9-22C6D73CBD25}"/>
          </ac:spMkLst>
        </pc:spChg>
      </pc:sldChg>
      <pc:sldChg chg="modSp new mod">
        <pc:chgData name="Prim, Shih-Ni" userId="209f51c4-34f9-4a66-9e74-8af25003e33f" providerId="ADAL" clId="{5D07707B-50D5-4461-AD63-3583A9F8FDC6}" dt="2024-08-01T18:16:19.964" v="14479" actId="20577"/>
        <pc:sldMkLst>
          <pc:docMk/>
          <pc:sldMk cId="4127996794" sldId="893"/>
        </pc:sldMkLst>
        <pc:spChg chg="mod">
          <ac:chgData name="Prim, Shih-Ni" userId="209f51c4-34f9-4a66-9e74-8af25003e33f" providerId="ADAL" clId="{5D07707B-50D5-4461-AD63-3583A9F8FDC6}" dt="2024-08-01T18:16:19.964" v="14479" actId="20577"/>
          <ac:spMkLst>
            <pc:docMk/>
            <pc:sldMk cId="4127996794" sldId="893"/>
            <ac:spMk id="2" creationId="{954F8013-2C3A-D939-6139-6D096A6B7A72}"/>
          </ac:spMkLst>
        </pc:spChg>
        <pc:spChg chg="mod">
          <ac:chgData name="Prim, Shih-Ni" userId="209f51c4-34f9-4a66-9e74-8af25003e33f" providerId="ADAL" clId="{5D07707B-50D5-4461-AD63-3583A9F8FDC6}" dt="2024-07-23T21:26:39.097" v="2096" actId="20577"/>
          <ac:spMkLst>
            <pc:docMk/>
            <pc:sldMk cId="4127996794" sldId="893"/>
            <ac:spMk id="3" creationId="{C2372526-FA9E-0B33-8F21-0E8F1F445EBF}"/>
          </ac:spMkLst>
        </pc:spChg>
      </pc:sldChg>
      <pc:sldChg chg="modSp new mod">
        <pc:chgData name="Prim, Shih-Ni" userId="209f51c4-34f9-4a66-9e74-8af25003e33f" providerId="ADAL" clId="{5D07707B-50D5-4461-AD63-3583A9F8FDC6}" dt="2024-07-31T19:26:52.812" v="12693" actId="27636"/>
        <pc:sldMkLst>
          <pc:docMk/>
          <pc:sldMk cId="3620788230" sldId="894"/>
        </pc:sldMkLst>
        <pc:spChg chg="mod">
          <ac:chgData name="Prim, Shih-Ni" userId="209f51c4-34f9-4a66-9e74-8af25003e33f" providerId="ADAL" clId="{5D07707B-50D5-4461-AD63-3583A9F8FDC6}" dt="2024-07-31T19:26:52.812" v="12693" actId="27636"/>
          <ac:spMkLst>
            <pc:docMk/>
            <pc:sldMk cId="3620788230" sldId="894"/>
            <ac:spMk id="2" creationId="{05812A92-FB2E-76EC-DA2B-4A3C354E4922}"/>
          </ac:spMkLst>
        </pc:spChg>
        <pc:spChg chg="mod">
          <ac:chgData name="Prim, Shih-Ni" userId="209f51c4-34f9-4a66-9e74-8af25003e33f" providerId="ADAL" clId="{5D07707B-50D5-4461-AD63-3583A9F8FDC6}" dt="2024-07-23T21:26:47.051" v="2107" actId="20577"/>
          <ac:spMkLst>
            <pc:docMk/>
            <pc:sldMk cId="3620788230" sldId="894"/>
            <ac:spMk id="3" creationId="{55D6861A-AAAF-B09F-E823-0CC899CD5ECA}"/>
          </ac:spMkLst>
        </pc:spChg>
      </pc:sldChg>
      <pc:sldChg chg="addSp delSp modSp new mod modCm">
        <pc:chgData name="Prim, Shih-Ni" userId="209f51c4-34f9-4a66-9e74-8af25003e33f" providerId="ADAL" clId="{5D07707B-50D5-4461-AD63-3583A9F8FDC6}" dt="2024-07-31T20:25:33.739" v="13645" actId="20577"/>
        <pc:sldMkLst>
          <pc:docMk/>
          <pc:sldMk cId="440028505" sldId="895"/>
        </pc:sldMkLst>
        <pc:spChg chg="mod">
          <ac:chgData name="Prim, Shih-Ni" userId="209f51c4-34f9-4a66-9e74-8af25003e33f" providerId="ADAL" clId="{5D07707B-50D5-4461-AD63-3583A9F8FDC6}" dt="2024-07-31T20:25:33.739" v="13645" actId="20577"/>
          <ac:spMkLst>
            <pc:docMk/>
            <pc:sldMk cId="440028505" sldId="895"/>
            <ac:spMk id="2" creationId="{AE2919B6-4D60-4388-A798-FF9A708C1B9A}"/>
          </ac:spMkLst>
        </pc:spChg>
        <pc:spChg chg="mod">
          <ac:chgData name="Prim, Shih-Ni" userId="209f51c4-34f9-4a66-9e74-8af25003e33f" providerId="ADAL" clId="{5D07707B-50D5-4461-AD63-3583A9F8FDC6}" dt="2024-07-23T21:29:04.677" v="2184" actId="20577"/>
          <ac:spMkLst>
            <pc:docMk/>
            <pc:sldMk cId="440028505" sldId="895"/>
            <ac:spMk id="3" creationId="{33F18546-6E87-9EBF-D282-919011CD53A1}"/>
          </ac:spMkLst>
        </pc:spChg>
        <pc:picChg chg="add del mod">
          <ac:chgData name="Prim, Shih-Ni" userId="209f51c4-34f9-4a66-9e74-8af25003e33f" providerId="ADAL" clId="{5D07707B-50D5-4461-AD63-3583A9F8FDC6}" dt="2024-07-31T20:11:54.810" v="13145" actId="478"/>
          <ac:picMkLst>
            <pc:docMk/>
            <pc:sldMk cId="440028505" sldId="895"/>
            <ac:picMk id="5" creationId="{69484D01-71E6-BB73-594B-778118F3CA1C}"/>
          </ac:picMkLst>
        </pc:picChg>
        <pc:extLst>
          <p:ext xmlns:p="http://schemas.openxmlformats.org/presentationml/2006/main" uri="{D6D511B9-2390-475A-947B-AFAB55BFBCF1}">
            <pc226:cmChg xmlns:pc226="http://schemas.microsoft.com/office/powerpoint/2022/06/main/command" chg="mod">
              <pc226:chgData name="Prim, Shih-Ni" userId="209f51c4-34f9-4a66-9e74-8af25003e33f" providerId="ADAL" clId="{5D07707B-50D5-4461-AD63-3583A9F8FDC6}" dt="2024-07-30T21:25:04.480" v="11525"/>
              <pc2:cmMkLst xmlns:pc2="http://schemas.microsoft.com/office/powerpoint/2019/9/main/command">
                <pc:docMk/>
                <pc:sldMk cId="440028505" sldId="895"/>
                <pc2:cmMk id="{2560D502-F0B4-45C3-99BB-956C01E7CB86}"/>
              </pc2:cmMkLst>
            </pc226:cmChg>
          </p:ext>
        </pc:extLst>
      </pc:sldChg>
      <pc:sldChg chg="addSp delSp modSp new mod ord modClrScheme modCm chgLayout">
        <pc:chgData name="Prim, Shih-Ni" userId="209f51c4-34f9-4a66-9e74-8af25003e33f" providerId="ADAL" clId="{5D07707B-50D5-4461-AD63-3583A9F8FDC6}" dt="2024-07-31T20:32:24.976" v="13710" actId="14100"/>
        <pc:sldMkLst>
          <pc:docMk/>
          <pc:sldMk cId="1030061984" sldId="896"/>
        </pc:sldMkLst>
        <pc:spChg chg="del">
          <ac:chgData name="Prim, Shih-Ni" userId="209f51c4-34f9-4a66-9e74-8af25003e33f" providerId="ADAL" clId="{5D07707B-50D5-4461-AD63-3583A9F8FDC6}" dt="2024-07-23T21:31:56.589" v="2192" actId="22"/>
          <ac:spMkLst>
            <pc:docMk/>
            <pc:sldMk cId="1030061984" sldId="896"/>
            <ac:spMk id="2" creationId="{D863995B-BBAF-F127-2849-33784453A178}"/>
          </ac:spMkLst>
        </pc:spChg>
        <pc:spChg chg="add mod">
          <ac:chgData name="Prim, Shih-Ni" userId="209f51c4-34f9-4a66-9e74-8af25003e33f" providerId="ADAL" clId="{5D07707B-50D5-4461-AD63-3583A9F8FDC6}" dt="2024-07-31T20:32:24.976" v="13710" actId="14100"/>
          <ac:spMkLst>
            <pc:docMk/>
            <pc:sldMk cId="1030061984" sldId="896"/>
            <ac:spMk id="9" creationId="{1FA30D97-2314-4FA5-611E-4B96D7FC3DE7}"/>
          </ac:spMkLst>
        </pc:spChg>
        <pc:spChg chg="add del mod">
          <ac:chgData name="Prim, Shih-Ni" userId="209f51c4-34f9-4a66-9e74-8af25003e33f" providerId="ADAL" clId="{5D07707B-50D5-4461-AD63-3583A9F8FDC6}" dt="2024-07-23T21:33:34.020" v="2205" actId="478"/>
          <ac:spMkLst>
            <pc:docMk/>
            <pc:sldMk cId="1030061984" sldId="896"/>
            <ac:spMk id="11" creationId="{74CEBD8B-B1B2-94F4-59C8-21C2FE65C4BD}"/>
          </ac:spMkLst>
        </pc:spChg>
        <pc:spChg chg="add mod">
          <ac:chgData name="Prim, Shih-Ni" userId="209f51c4-34f9-4a66-9e74-8af25003e33f" providerId="ADAL" clId="{5D07707B-50D5-4461-AD63-3583A9F8FDC6}" dt="2024-07-31T01:44:47.477" v="12385" actId="20577"/>
          <ac:spMkLst>
            <pc:docMk/>
            <pc:sldMk cId="1030061984" sldId="896"/>
            <ac:spMk id="13" creationId="{D1274932-8F19-0985-E2F6-E94F8A92A3DE}"/>
          </ac:spMkLst>
        </pc:spChg>
        <pc:picChg chg="add del mod">
          <ac:chgData name="Prim, Shih-Ni" userId="209f51c4-34f9-4a66-9e74-8af25003e33f" providerId="ADAL" clId="{5D07707B-50D5-4461-AD63-3583A9F8FDC6}" dt="2024-07-30T19:25:58.844" v="10893" actId="478"/>
          <ac:picMkLst>
            <pc:docMk/>
            <pc:sldMk cId="1030061984" sldId="896"/>
            <ac:picMk id="3" creationId="{E40A3D5F-3DF4-68A7-3F22-F65C1ECFDBD1}"/>
          </ac:picMkLst>
        </pc:picChg>
        <pc:picChg chg="add del mod ord">
          <ac:chgData name="Prim, Shih-Ni" userId="209f51c4-34f9-4a66-9e74-8af25003e33f" providerId="ADAL" clId="{5D07707B-50D5-4461-AD63-3583A9F8FDC6}" dt="2024-07-23T23:47:49.693" v="2789" actId="478"/>
          <ac:picMkLst>
            <pc:docMk/>
            <pc:sldMk cId="1030061984" sldId="896"/>
            <ac:picMk id="4" creationId="{DA85E177-2399-51BE-1A38-6095341C326A}"/>
          </ac:picMkLst>
        </pc:picChg>
        <pc:picChg chg="add del mod">
          <ac:chgData name="Prim, Shih-Ni" userId="209f51c4-34f9-4a66-9e74-8af25003e33f" providerId="ADAL" clId="{5D07707B-50D5-4461-AD63-3583A9F8FDC6}" dt="2024-07-30T19:28:40.232" v="10897" actId="478"/>
          <ac:picMkLst>
            <pc:docMk/>
            <pc:sldMk cId="1030061984" sldId="896"/>
            <ac:picMk id="5" creationId="{7B52714B-64EA-8817-8288-8372E630381A}"/>
          </ac:picMkLst>
        </pc:picChg>
        <pc:picChg chg="add del">
          <ac:chgData name="Prim, Shih-Ni" userId="209f51c4-34f9-4a66-9e74-8af25003e33f" providerId="ADAL" clId="{5D07707B-50D5-4461-AD63-3583A9F8FDC6}" dt="2024-07-23T21:32:59.628" v="2197" actId="22"/>
          <ac:picMkLst>
            <pc:docMk/>
            <pc:sldMk cId="1030061984" sldId="896"/>
            <ac:picMk id="6" creationId="{BFE1F424-4511-140A-31F9-D6884DCCC532}"/>
          </ac:picMkLst>
        </pc:picChg>
        <pc:picChg chg="add mod">
          <ac:chgData name="Prim, Shih-Ni" userId="209f51c4-34f9-4a66-9e74-8af25003e33f" providerId="ADAL" clId="{5D07707B-50D5-4461-AD63-3583A9F8FDC6}" dt="2024-07-30T19:29:31.731" v="10911" actId="1076"/>
          <ac:picMkLst>
            <pc:docMk/>
            <pc:sldMk cId="1030061984" sldId="896"/>
            <ac:picMk id="7" creationId="{B29E28F7-1BA2-160D-87B0-46957C7B589B}"/>
          </ac:picMkLst>
        </pc:picChg>
        <pc:picChg chg="add del mod">
          <ac:chgData name="Prim, Shih-Ni" userId="209f51c4-34f9-4a66-9e74-8af25003e33f" providerId="ADAL" clId="{5D07707B-50D5-4461-AD63-3583A9F8FDC6}" dt="2024-07-23T23:47:48.064" v="2788" actId="478"/>
          <ac:picMkLst>
            <pc:docMk/>
            <pc:sldMk cId="1030061984" sldId="896"/>
            <ac:picMk id="8" creationId="{65D9DEE3-D6A6-C78E-A953-D3EB67AA7D2C}"/>
          </ac:picMkLst>
        </pc:picChg>
        <pc:picChg chg="add del mod">
          <ac:chgData name="Prim, Shih-Ni" userId="209f51c4-34f9-4a66-9e74-8af25003e33f" providerId="ADAL" clId="{5D07707B-50D5-4461-AD63-3583A9F8FDC6}" dt="2024-07-23T23:47:53.029" v="2791" actId="478"/>
          <ac:picMkLst>
            <pc:docMk/>
            <pc:sldMk cId="1030061984" sldId="896"/>
            <ac:picMk id="10" creationId="{01C2BF04-0A84-22DB-3628-A624BDBBEA08}"/>
          </ac:picMkLst>
        </pc:picChg>
        <pc:picChg chg="add del mod">
          <ac:chgData name="Prim, Shih-Ni" userId="209f51c4-34f9-4a66-9e74-8af25003e33f" providerId="ADAL" clId="{5D07707B-50D5-4461-AD63-3583A9F8FDC6}" dt="2024-07-24T14:43:52.025" v="2880" actId="478"/>
          <ac:picMkLst>
            <pc:docMk/>
            <pc:sldMk cId="1030061984" sldId="896"/>
            <ac:picMk id="15" creationId="{C3890E85-B81B-9376-AF4B-F026E51E54EA}"/>
          </ac:picMkLst>
        </pc:picChg>
        <pc:picChg chg="add del mod">
          <ac:chgData name="Prim, Shih-Ni" userId="209f51c4-34f9-4a66-9e74-8af25003e33f" providerId="ADAL" clId="{5D07707B-50D5-4461-AD63-3583A9F8FDC6}" dt="2024-07-24T17:09:29.398" v="2948" actId="478"/>
          <ac:picMkLst>
            <pc:docMk/>
            <pc:sldMk cId="1030061984" sldId="896"/>
            <ac:picMk id="17" creationId="{6C5D8E3E-5881-FD2A-DC4F-53BD5DC78028}"/>
          </ac:picMkLst>
        </pc:picChg>
        <pc:picChg chg="add del mod">
          <ac:chgData name="Prim, Shih-Ni" userId="209f51c4-34f9-4a66-9e74-8af25003e33f" providerId="ADAL" clId="{5D07707B-50D5-4461-AD63-3583A9F8FDC6}" dt="2024-07-30T19:24:22.677" v="10888" actId="478"/>
          <ac:picMkLst>
            <pc:docMk/>
            <pc:sldMk cId="1030061984" sldId="896"/>
            <ac:picMk id="19" creationId="{CF070415-BD03-913C-322E-E3C318CDC99F}"/>
          </ac:picMkLst>
        </pc:picChg>
        <pc:extLst>
          <p:ext xmlns:p="http://schemas.openxmlformats.org/presentationml/2006/main" uri="{D6D511B9-2390-475A-947B-AFAB55BFBCF1}">
            <pc226:cmChg xmlns:pc226="http://schemas.microsoft.com/office/powerpoint/2022/06/main/command" chg="mod">
              <pc226:chgData name="Prim, Shih-Ni" userId="209f51c4-34f9-4a66-9e74-8af25003e33f" providerId="ADAL" clId="{5D07707B-50D5-4461-AD63-3583A9F8FDC6}" dt="2024-07-30T19:29:41.182" v="10912"/>
              <pc2:cmMkLst xmlns:pc2="http://schemas.microsoft.com/office/powerpoint/2019/9/main/command">
                <pc:docMk/>
                <pc:sldMk cId="1030061984" sldId="896"/>
                <pc2:cmMk id="{741FE25F-CD59-4098-BE8A-519C77E1F1D6}"/>
              </pc2:cmMkLst>
            </pc226:cmChg>
          </p:ext>
        </pc:extLst>
      </pc:sldChg>
      <pc:sldChg chg="add del">
        <pc:chgData name="Prim, Shih-Ni" userId="209f51c4-34f9-4a66-9e74-8af25003e33f" providerId="ADAL" clId="{5D07707B-50D5-4461-AD63-3583A9F8FDC6}" dt="2024-07-23T21:30:17.849" v="2186"/>
        <pc:sldMkLst>
          <pc:docMk/>
          <pc:sldMk cId="3834999416" sldId="896"/>
        </pc:sldMkLst>
      </pc:sldChg>
      <pc:sldChg chg="addSp delSp modSp new mod modClrScheme modCm chgLayout">
        <pc:chgData name="Prim, Shih-Ni" userId="209f51c4-34f9-4a66-9e74-8af25003e33f" providerId="ADAL" clId="{5D07707B-50D5-4461-AD63-3583A9F8FDC6}" dt="2024-07-31T20:33:20.784" v="13771" actId="20577"/>
        <pc:sldMkLst>
          <pc:docMk/>
          <pc:sldMk cId="2475416106" sldId="897"/>
        </pc:sldMkLst>
        <pc:spChg chg="del">
          <ac:chgData name="Prim, Shih-Ni" userId="209f51c4-34f9-4a66-9e74-8af25003e33f" providerId="ADAL" clId="{5D07707B-50D5-4461-AD63-3583A9F8FDC6}" dt="2024-07-23T21:40:11.401" v="2534" actId="26606"/>
          <ac:spMkLst>
            <pc:docMk/>
            <pc:sldMk cId="2475416106" sldId="897"/>
            <ac:spMk id="2" creationId="{8E61623C-FFD5-D513-C7F2-D7A116998D47}"/>
          </ac:spMkLst>
        </pc:spChg>
        <pc:spChg chg="mod">
          <ac:chgData name="Prim, Shih-Ni" userId="209f51c4-34f9-4a66-9e74-8af25003e33f" providerId="ADAL" clId="{5D07707B-50D5-4461-AD63-3583A9F8FDC6}" dt="2024-07-31T19:23:19.007" v="12681" actId="20577"/>
          <ac:spMkLst>
            <pc:docMk/>
            <pc:sldMk cId="2475416106" sldId="897"/>
            <ac:spMk id="3" creationId="{A5DF0530-C301-9E11-6207-51DBA3C4D66F}"/>
          </ac:spMkLst>
        </pc:spChg>
        <pc:spChg chg="add mod">
          <ac:chgData name="Prim, Shih-Ni" userId="209f51c4-34f9-4a66-9e74-8af25003e33f" providerId="ADAL" clId="{5D07707B-50D5-4461-AD63-3583A9F8FDC6}" dt="2024-07-31T20:33:20.784" v="13771" actId="20577"/>
          <ac:spMkLst>
            <pc:docMk/>
            <pc:sldMk cId="2475416106" sldId="897"/>
            <ac:spMk id="9" creationId="{02598602-B9D1-6FAB-22EB-B87D402FF188}"/>
          </ac:spMkLst>
        </pc:spChg>
        <pc:picChg chg="add mod">
          <ac:chgData name="Prim, Shih-Ni" userId="209f51c4-34f9-4a66-9e74-8af25003e33f" providerId="ADAL" clId="{5D07707B-50D5-4461-AD63-3583A9F8FDC6}" dt="2024-07-23T21:40:38.665" v="2539" actId="1076"/>
          <ac:picMkLst>
            <pc:docMk/>
            <pc:sldMk cId="2475416106" sldId="897"/>
            <ac:picMk id="4" creationId="{44951DA0-9B21-A705-E1DB-635D25A01CDC}"/>
          </ac:picMkLst>
        </pc:picChg>
        <pc:extLst>
          <p:ext xmlns:p="http://schemas.openxmlformats.org/presentationml/2006/main" uri="{D6D511B9-2390-475A-947B-AFAB55BFBCF1}">
            <pc226:cmChg xmlns:pc226="http://schemas.microsoft.com/office/powerpoint/2022/06/main/command" chg="mod">
              <pc226:chgData name="Prim, Shih-Ni" userId="209f51c4-34f9-4a66-9e74-8af25003e33f" providerId="ADAL" clId="{5D07707B-50D5-4461-AD63-3583A9F8FDC6}" dt="2024-07-30T23:11:21.058" v="12311"/>
              <pc2:cmMkLst xmlns:pc2="http://schemas.microsoft.com/office/powerpoint/2019/9/main/command">
                <pc:docMk/>
                <pc:sldMk cId="2475416106" sldId="897"/>
                <pc2:cmMk id="{597BE81E-31DE-4692-908A-7D6D901E7B2E}"/>
              </pc2:cmMkLst>
            </pc226:cmChg>
            <pc226:cmChg xmlns:pc226="http://schemas.microsoft.com/office/powerpoint/2022/06/main/command" chg="mod">
              <pc226:chgData name="Prim, Shih-Ni" userId="209f51c4-34f9-4a66-9e74-8af25003e33f" providerId="ADAL" clId="{5D07707B-50D5-4461-AD63-3583A9F8FDC6}" dt="2024-07-31T20:33:20.784" v="13771" actId="20577"/>
              <pc2:cmMkLst xmlns:pc2="http://schemas.microsoft.com/office/powerpoint/2019/9/main/command">
                <pc:docMk/>
                <pc:sldMk cId="2475416106" sldId="897"/>
                <pc2:cmMk id="{1194727E-5A66-4D5D-A2FB-5C148C80A397}"/>
              </pc2:cmMkLst>
            </pc226:cmChg>
          </p:ext>
        </pc:extLst>
      </pc:sldChg>
      <pc:sldChg chg="modSp new del mod">
        <pc:chgData name="Prim, Shih-Ni" userId="209f51c4-34f9-4a66-9e74-8af25003e33f" providerId="ADAL" clId="{5D07707B-50D5-4461-AD63-3583A9F8FDC6}" dt="2024-07-24T18:15:06.679" v="3396" actId="47"/>
        <pc:sldMkLst>
          <pc:docMk/>
          <pc:sldMk cId="1840895127" sldId="898"/>
        </pc:sldMkLst>
        <pc:spChg chg="mod">
          <ac:chgData name="Prim, Shih-Ni" userId="209f51c4-34f9-4a66-9e74-8af25003e33f" providerId="ADAL" clId="{5D07707B-50D5-4461-AD63-3583A9F8FDC6}" dt="2024-07-23T21:50:47.008" v="2775" actId="20577"/>
          <ac:spMkLst>
            <pc:docMk/>
            <pc:sldMk cId="1840895127" sldId="898"/>
            <ac:spMk id="2" creationId="{D057C7B7-4A76-7180-3975-86E411ACD7F9}"/>
          </ac:spMkLst>
        </pc:spChg>
        <pc:spChg chg="mod">
          <ac:chgData name="Prim, Shih-Ni" userId="209f51c4-34f9-4a66-9e74-8af25003e33f" providerId="ADAL" clId="{5D07707B-50D5-4461-AD63-3583A9F8FDC6}" dt="2024-07-23T21:50:19.825" v="2717" actId="20577"/>
          <ac:spMkLst>
            <pc:docMk/>
            <pc:sldMk cId="1840895127" sldId="898"/>
            <ac:spMk id="3" creationId="{A49C44E5-F406-C891-1730-8475D2C6BC9B}"/>
          </ac:spMkLst>
        </pc:spChg>
      </pc:sldChg>
      <pc:sldChg chg="addSp delSp modSp new mod modCm">
        <pc:chgData name="Prim, Shih-Ni" userId="209f51c4-34f9-4a66-9e74-8af25003e33f" providerId="ADAL" clId="{5D07707B-50D5-4461-AD63-3583A9F8FDC6}" dt="2024-07-31T20:03:54.135" v="12810" actId="20577"/>
        <pc:sldMkLst>
          <pc:docMk/>
          <pc:sldMk cId="2089587066" sldId="898"/>
        </pc:sldMkLst>
        <pc:spChg chg="mod">
          <ac:chgData name="Prim, Shih-Ni" userId="209f51c4-34f9-4a66-9e74-8af25003e33f" providerId="ADAL" clId="{5D07707B-50D5-4461-AD63-3583A9F8FDC6}" dt="2024-07-31T20:03:54.135" v="12810" actId="20577"/>
          <ac:spMkLst>
            <pc:docMk/>
            <pc:sldMk cId="2089587066" sldId="898"/>
            <ac:spMk id="2" creationId="{C663F474-F568-F3FD-ADF1-10903D38C05B}"/>
          </ac:spMkLst>
        </pc:spChg>
        <pc:spChg chg="mod">
          <ac:chgData name="Prim, Shih-Ni" userId="209f51c4-34f9-4a66-9e74-8af25003e33f" providerId="ADAL" clId="{5D07707B-50D5-4461-AD63-3583A9F8FDC6}" dt="2024-07-26T19:31:16.040" v="7948" actId="20577"/>
          <ac:spMkLst>
            <pc:docMk/>
            <pc:sldMk cId="2089587066" sldId="898"/>
            <ac:spMk id="3" creationId="{B71445C9-E998-C902-BD7A-7E1C09CCE7C4}"/>
          </ac:spMkLst>
        </pc:spChg>
        <pc:spChg chg="add del mod">
          <ac:chgData name="Prim, Shih-Ni" userId="209f51c4-34f9-4a66-9e74-8af25003e33f" providerId="ADAL" clId="{5D07707B-50D5-4461-AD63-3583A9F8FDC6}" dt="2024-07-29T19:02:20.077" v="9724" actId="478"/>
          <ac:spMkLst>
            <pc:docMk/>
            <pc:sldMk cId="2089587066" sldId="898"/>
            <ac:spMk id="8" creationId="{13955BAF-E34D-3AD6-F34F-83055B02C469}"/>
          </ac:spMkLst>
        </pc:spChg>
        <pc:picChg chg="add mod">
          <ac:chgData name="Prim, Shih-Ni" userId="209f51c4-34f9-4a66-9e74-8af25003e33f" providerId="ADAL" clId="{5D07707B-50D5-4461-AD63-3583A9F8FDC6}" dt="2024-07-31T19:15:59.817" v="12644" actId="1076"/>
          <ac:picMkLst>
            <pc:docMk/>
            <pc:sldMk cId="2089587066" sldId="898"/>
            <ac:picMk id="4" creationId="{C9602066-ADE2-AF2F-39EC-A1A8F6EE6EB2}"/>
          </ac:picMkLst>
        </pc:picChg>
        <pc:picChg chg="add del">
          <ac:chgData name="Prim, Shih-Ni" userId="209f51c4-34f9-4a66-9e74-8af25003e33f" providerId="ADAL" clId="{5D07707B-50D5-4461-AD63-3583A9F8FDC6}" dt="2024-07-26T21:51:52.105" v="8585" actId="478"/>
          <ac:picMkLst>
            <pc:docMk/>
            <pc:sldMk cId="2089587066" sldId="898"/>
            <ac:picMk id="5" creationId="{07CA1FB2-658F-07A2-DC66-B447470D7032}"/>
          </ac:picMkLst>
        </pc:picChg>
        <pc:picChg chg="add del mod">
          <ac:chgData name="Prim, Shih-Ni" userId="209f51c4-34f9-4a66-9e74-8af25003e33f" providerId="ADAL" clId="{5D07707B-50D5-4461-AD63-3583A9F8FDC6}" dt="2024-07-26T21:52:25.592" v="8613" actId="21"/>
          <ac:picMkLst>
            <pc:docMk/>
            <pc:sldMk cId="2089587066" sldId="898"/>
            <ac:picMk id="6" creationId="{2AD2A682-16F5-0F33-AC73-D0FDE29A13AB}"/>
          </ac:picMkLst>
        </pc:picChg>
        <pc:picChg chg="add del mod">
          <ac:chgData name="Prim, Shih-Ni" userId="209f51c4-34f9-4a66-9e74-8af25003e33f" providerId="ADAL" clId="{5D07707B-50D5-4461-AD63-3583A9F8FDC6}" dt="2024-07-26T21:52:25.592" v="8613" actId="21"/>
          <ac:picMkLst>
            <pc:docMk/>
            <pc:sldMk cId="2089587066" sldId="898"/>
            <ac:picMk id="7" creationId="{0120B40E-6DE0-BBB9-5DCF-F4356AC4B140}"/>
          </ac:picMkLst>
        </pc:picChg>
        <pc:picChg chg="add mod">
          <ac:chgData name="Prim, Shih-Ni" userId="209f51c4-34f9-4a66-9e74-8af25003e33f" providerId="ADAL" clId="{5D07707B-50D5-4461-AD63-3583A9F8FDC6}" dt="2024-07-29T19:04:46.906" v="9867" actId="1038"/>
          <ac:picMkLst>
            <pc:docMk/>
            <pc:sldMk cId="2089587066" sldId="898"/>
            <ac:picMk id="9" creationId="{0120B40E-6DE0-BBB9-5DCF-F4356AC4B140}"/>
          </ac:picMkLst>
        </pc:picChg>
        <pc:picChg chg="add del mod">
          <ac:chgData name="Prim, Shih-Ni" userId="209f51c4-34f9-4a66-9e74-8af25003e33f" providerId="ADAL" clId="{5D07707B-50D5-4461-AD63-3583A9F8FDC6}" dt="2024-07-31T19:15:51.519" v="12641" actId="478"/>
          <ac:picMkLst>
            <pc:docMk/>
            <pc:sldMk cId="2089587066" sldId="898"/>
            <ac:picMk id="10" creationId="{2AD2A682-16F5-0F33-AC73-D0FDE29A13AB}"/>
          </ac:picMkLst>
        </pc:picChg>
        <pc:extLst>
          <p:ext xmlns:p="http://schemas.openxmlformats.org/presentationml/2006/main" uri="{D6D511B9-2390-475A-947B-AFAB55BFBCF1}">
            <pc226:cmChg xmlns:pc226="http://schemas.microsoft.com/office/powerpoint/2022/06/main/command" chg="mod">
              <pc226:chgData name="Prim, Shih-Ni" userId="209f51c4-34f9-4a66-9e74-8af25003e33f" providerId="ADAL" clId="{5D07707B-50D5-4461-AD63-3583A9F8FDC6}" dt="2024-07-28T21:25:50.343" v="9606"/>
              <pc2:cmMkLst xmlns:pc2="http://schemas.microsoft.com/office/powerpoint/2019/9/main/command">
                <pc:docMk/>
                <pc:sldMk cId="2089587066" sldId="898"/>
                <pc2:cmMk id="{37DF8DB4-70ED-43D2-B813-7C83B457FE3A}"/>
              </pc2:cmMkLst>
            </pc226:cmChg>
            <pc226:cmChg xmlns:pc226="http://schemas.microsoft.com/office/powerpoint/2022/06/main/command" chg="mod">
              <pc226:chgData name="Prim, Shih-Ni" userId="209f51c4-34f9-4a66-9e74-8af25003e33f" providerId="ADAL" clId="{5D07707B-50D5-4461-AD63-3583A9F8FDC6}" dt="2024-07-30T21:14:55.564" v="11098"/>
              <pc2:cmMkLst xmlns:pc2="http://schemas.microsoft.com/office/powerpoint/2019/9/main/command">
                <pc:docMk/>
                <pc:sldMk cId="2089587066" sldId="898"/>
                <pc2:cmMk id="{0F2B99CB-6198-4EEB-ABCA-617BE6EC1D08}"/>
              </pc2:cmMkLst>
            </pc226:cmChg>
          </p:ext>
        </pc:extLst>
      </pc:sldChg>
      <pc:sldChg chg="modSp new del mod">
        <pc:chgData name="Prim, Shih-Ni" userId="209f51c4-34f9-4a66-9e74-8af25003e33f" providerId="ADAL" clId="{5D07707B-50D5-4461-AD63-3583A9F8FDC6}" dt="2024-07-25T19:59:38.396" v="5493" actId="680"/>
        <pc:sldMkLst>
          <pc:docMk/>
          <pc:sldMk cId="2833837835" sldId="899"/>
        </pc:sldMkLst>
        <pc:spChg chg="mod">
          <ac:chgData name="Prim, Shih-Ni" userId="209f51c4-34f9-4a66-9e74-8af25003e33f" providerId="ADAL" clId="{5D07707B-50D5-4461-AD63-3583A9F8FDC6}" dt="2024-07-25T19:59:37.696" v="5492" actId="20577"/>
          <ac:spMkLst>
            <pc:docMk/>
            <pc:sldMk cId="2833837835" sldId="899"/>
            <ac:spMk id="2" creationId="{F1D419B9-EAA7-8022-FFBB-50B565355B0A}"/>
          </ac:spMkLst>
        </pc:spChg>
      </pc:sldChg>
      <pc:sldChg chg="addSp delSp modSp new mod modCm">
        <pc:chgData name="Prim, Shih-Ni" userId="209f51c4-34f9-4a66-9e74-8af25003e33f" providerId="ADAL" clId="{5D07707B-50D5-4461-AD63-3583A9F8FDC6}" dt="2024-07-31T19:22:34.206" v="12671" actId="20577"/>
        <pc:sldMkLst>
          <pc:docMk/>
          <pc:sldMk cId="3454958025" sldId="899"/>
        </pc:sldMkLst>
        <pc:spChg chg="mod">
          <ac:chgData name="Prim, Shih-Ni" userId="209f51c4-34f9-4a66-9e74-8af25003e33f" providerId="ADAL" clId="{5D07707B-50D5-4461-AD63-3583A9F8FDC6}" dt="2024-07-30T19:41:12.892" v="10949" actId="20577"/>
          <ac:spMkLst>
            <pc:docMk/>
            <pc:sldMk cId="3454958025" sldId="899"/>
            <ac:spMk id="2" creationId="{4A5F04AE-EBA2-23F5-A6C6-30BF28350DE8}"/>
          </ac:spMkLst>
        </pc:spChg>
        <pc:spChg chg="mod">
          <ac:chgData name="Prim, Shih-Ni" userId="209f51c4-34f9-4a66-9e74-8af25003e33f" providerId="ADAL" clId="{5D07707B-50D5-4461-AD63-3583A9F8FDC6}" dt="2024-07-31T19:22:34.206" v="12671" actId="20577"/>
          <ac:spMkLst>
            <pc:docMk/>
            <pc:sldMk cId="3454958025" sldId="899"/>
            <ac:spMk id="3" creationId="{4D8101D0-7CA6-F915-0F0C-4081557A12D3}"/>
          </ac:spMkLst>
        </pc:spChg>
        <pc:spChg chg="add del mod">
          <ac:chgData name="Prim, Shih-Ni" userId="209f51c4-34f9-4a66-9e74-8af25003e33f" providerId="ADAL" clId="{5D07707B-50D5-4461-AD63-3583A9F8FDC6}" dt="2024-07-30T17:03:25.870" v="10885" actId="478"/>
          <ac:spMkLst>
            <pc:docMk/>
            <pc:sldMk cId="3454958025" sldId="899"/>
            <ac:spMk id="5" creationId="{693773EF-E5BF-0009-34E5-E4FE569EE816}"/>
          </ac:spMkLst>
        </pc:spChg>
        <pc:spChg chg="add mod">
          <ac:chgData name="Prim, Shih-Ni" userId="209f51c4-34f9-4a66-9e74-8af25003e33f" providerId="ADAL" clId="{5D07707B-50D5-4461-AD63-3583A9F8FDC6}" dt="2024-07-30T23:06:54.439" v="12010" actId="14"/>
          <ac:spMkLst>
            <pc:docMk/>
            <pc:sldMk cId="3454958025" sldId="899"/>
            <ac:spMk id="8" creationId="{479B9CC8-30EA-91C4-6B3C-8D528F8A8F6B}"/>
          </ac:spMkLst>
        </pc:spChg>
        <pc:picChg chg="add del mod">
          <ac:chgData name="Prim, Shih-Ni" userId="209f51c4-34f9-4a66-9e74-8af25003e33f" providerId="ADAL" clId="{5D07707B-50D5-4461-AD63-3583A9F8FDC6}" dt="2024-07-26T19:09:08.715" v="7216" actId="21"/>
          <ac:picMkLst>
            <pc:docMk/>
            <pc:sldMk cId="3454958025" sldId="899"/>
            <ac:picMk id="4" creationId="{85A66492-77A1-2A11-1BB7-E822A85E53DB}"/>
          </ac:picMkLst>
        </pc:picChg>
        <pc:picChg chg="add mod">
          <ac:chgData name="Prim, Shih-Ni" userId="209f51c4-34f9-4a66-9e74-8af25003e33f" providerId="ADAL" clId="{5D07707B-50D5-4461-AD63-3583A9F8FDC6}" dt="2024-07-30T23:05:48.377" v="11996" actId="14100"/>
          <ac:picMkLst>
            <pc:docMk/>
            <pc:sldMk cId="3454958025" sldId="899"/>
            <ac:picMk id="6" creationId="{ABC6F4AC-6A94-05A0-2A9F-8DB0CB70E25C}"/>
          </ac:picMkLst>
        </pc:picChg>
        <pc:picChg chg="add mod">
          <ac:chgData name="Prim, Shih-Ni" userId="209f51c4-34f9-4a66-9e74-8af25003e33f" providerId="ADAL" clId="{5D07707B-50D5-4461-AD63-3583A9F8FDC6}" dt="2024-07-30T21:26:33.492" v="11540"/>
          <ac:picMkLst>
            <pc:docMk/>
            <pc:sldMk cId="3454958025" sldId="899"/>
            <ac:picMk id="7" creationId="{1C02387A-466E-123F-CC32-407C952F7B47}"/>
          </ac:picMkLst>
        </pc:picChg>
        <pc:picChg chg="add del mod">
          <ac:chgData name="Prim, Shih-Ni" userId="209f51c4-34f9-4a66-9e74-8af25003e33f" providerId="ADAL" clId="{5D07707B-50D5-4461-AD63-3583A9F8FDC6}" dt="2024-07-30T23:05:19.116" v="11948" actId="478"/>
          <ac:picMkLst>
            <pc:docMk/>
            <pc:sldMk cId="3454958025" sldId="899"/>
            <ac:picMk id="10" creationId="{27004CC7-7F86-F1F0-C068-A4419D94A143}"/>
          </ac:picMkLst>
        </pc:picChg>
        <pc:picChg chg="add del mod">
          <ac:chgData name="Prim, Shih-Ni" userId="209f51c4-34f9-4a66-9e74-8af25003e33f" providerId="ADAL" clId="{5D07707B-50D5-4461-AD63-3583A9F8FDC6}" dt="2024-07-30T17:03:17.283" v="10883" actId="478"/>
          <ac:picMkLst>
            <pc:docMk/>
            <pc:sldMk cId="3454958025" sldId="899"/>
            <ac:picMk id="1026" creationId="{2B6C78BF-3798-AC32-6B99-84173C810761}"/>
          </ac:picMkLst>
        </pc:picChg>
        <pc:extLst>
          <p:ext xmlns:p="http://schemas.openxmlformats.org/presentationml/2006/main" uri="{D6D511B9-2390-475A-947B-AFAB55BFBCF1}">
            <pc226:cmChg xmlns:pc226="http://schemas.microsoft.com/office/powerpoint/2022/06/main/command" chg="mod">
              <pc226:chgData name="Prim, Shih-Ni" userId="209f51c4-34f9-4a66-9e74-8af25003e33f" providerId="ADAL" clId="{5D07707B-50D5-4461-AD63-3583A9F8FDC6}" dt="2024-07-30T19:41:12.892" v="10949" actId="20577"/>
              <pc2:cmMkLst xmlns:pc2="http://schemas.microsoft.com/office/powerpoint/2019/9/main/command">
                <pc:docMk/>
                <pc:sldMk cId="3454958025" sldId="899"/>
                <pc2:cmMk id="{44B3BA0C-7700-47B1-89F8-5248DFE66252}"/>
              </pc2:cmMkLst>
            </pc226:cmChg>
            <pc226:cmChg xmlns:pc226="http://schemas.microsoft.com/office/powerpoint/2022/06/main/command" chg="mod">
              <pc226:chgData name="Prim, Shih-Ni" userId="209f51c4-34f9-4a66-9e74-8af25003e33f" providerId="ADAL" clId="{5D07707B-50D5-4461-AD63-3583A9F8FDC6}" dt="2024-07-30T19:41:12.892" v="10949" actId="20577"/>
              <pc2:cmMkLst xmlns:pc2="http://schemas.microsoft.com/office/powerpoint/2019/9/main/command">
                <pc:docMk/>
                <pc:sldMk cId="3454958025" sldId="899"/>
                <pc2:cmMk id="{72CD8C26-A0F2-4289-997F-7EDEA253A329}"/>
              </pc2:cmMkLst>
            </pc226:cmChg>
            <pc226:cmChg xmlns:pc226="http://schemas.microsoft.com/office/powerpoint/2022/06/main/command" chg="mod">
              <pc226:chgData name="Prim, Shih-Ni" userId="209f51c4-34f9-4a66-9e74-8af25003e33f" providerId="ADAL" clId="{5D07707B-50D5-4461-AD63-3583A9F8FDC6}" dt="2024-07-30T21:26:58.233" v="11585"/>
              <pc2:cmMkLst xmlns:pc2="http://schemas.microsoft.com/office/powerpoint/2019/9/main/command">
                <pc:docMk/>
                <pc:sldMk cId="3454958025" sldId="899"/>
                <pc2:cmMk id="{50BE3E49-00F0-4993-8DB6-D60B3695E89A}"/>
              </pc2:cmMkLst>
            </pc226:cmChg>
            <pc226:cmChg xmlns:pc226="http://schemas.microsoft.com/office/powerpoint/2022/06/main/command" chg="mod">
              <pc226:chgData name="Prim, Shih-Ni" userId="209f51c4-34f9-4a66-9e74-8af25003e33f" providerId="ADAL" clId="{5D07707B-50D5-4461-AD63-3583A9F8FDC6}" dt="2024-07-30T19:41:12.892" v="10949" actId="20577"/>
              <pc2:cmMkLst xmlns:pc2="http://schemas.microsoft.com/office/powerpoint/2019/9/main/command">
                <pc:docMk/>
                <pc:sldMk cId="3454958025" sldId="899"/>
                <pc2:cmMk id="{D9DD7F98-8638-43C4-BF1A-DF3DC95F60EE}"/>
              </pc2:cmMkLst>
            </pc226:cmChg>
            <pc226:cmChg xmlns:pc226="http://schemas.microsoft.com/office/powerpoint/2022/06/main/command" chg="mod">
              <pc226:chgData name="Prim, Shih-Ni" userId="209f51c4-34f9-4a66-9e74-8af25003e33f" providerId="ADAL" clId="{5D07707B-50D5-4461-AD63-3583A9F8FDC6}" dt="2024-07-30T21:22:42.291" v="11425"/>
              <pc2:cmMkLst xmlns:pc2="http://schemas.microsoft.com/office/powerpoint/2019/9/main/command">
                <pc:docMk/>
                <pc:sldMk cId="3454958025" sldId="899"/>
                <pc2:cmMk id="{71A8DEE8-204D-420B-ABDA-8E923EB06DB0}"/>
              </pc2:cmMkLst>
            </pc226:cmChg>
          </p:ext>
        </pc:extLst>
      </pc:sldChg>
      <pc:sldChg chg="addSp delSp modSp new mod addCm modCm">
        <pc:chgData name="Prim, Shih-Ni" userId="209f51c4-34f9-4a66-9e74-8af25003e33f" providerId="ADAL" clId="{5D07707B-50D5-4461-AD63-3583A9F8FDC6}" dt="2024-08-01T02:20:07.704" v="13906" actId="20577"/>
        <pc:sldMkLst>
          <pc:docMk/>
          <pc:sldMk cId="97953564" sldId="900"/>
        </pc:sldMkLst>
        <pc:spChg chg="mod">
          <ac:chgData name="Prim, Shih-Ni" userId="209f51c4-34f9-4a66-9e74-8af25003e33f" providerId="ADAL" clId="{5D07707B-50D5-4461-AD63-3583A9F8FDC6}" dt="2024-08-01T02:20:07.704" v="13906" actId="20577"/>
          <ac:spMkLst>
            <pc:docMk/>
            <pc:sldMk cId="97953564" sldId="900"/>
            <ac:spMk id="2" creationId="{19895F5C-8B98-1500-9C7A-207C24D507F3}"/>
          </ac:spMkLst>
        </pc:spChg>
        <pc:spChg chg="mod">
          <ac:chgData name="Prim, Shih-Ni" userId="209f51c4-34f9-4a66-9e74-8af25003e33f" providerId="ADAL" clId="{5D07707B-50D5-4461-AD63-3583A9F8FDC6}" dt="2024-07-30T02:10:47.956" v="10699" actId="1037"/>
          <ac:spMkLst>
            <pc:docMk/>
            <pc:sldMk cId="97953564" sldId="900"/>
            <ac:spMk id="3" creationId="{A25BDFE3-AAD4-4E1A-68BE-3C1490487C25}"/>
          </ac:spMkLst>
        </pc:spChg>
        <pc:spChg chg="add del mod">
          <ac:chgData name="Prim, Shih-Ni" userId="209f51c4-34f9-4a66-9e74-8af25003e33f" providerId="ADAL" clId="{5D07707B-50D5-4461-AD63-3583A9F8FDC6}" dt="2024-07-26T20:20:07.319" v="8428" actId="21"/>
          <ac:spMkLst>
            <pc:docMk/>
            <pc:sldMk cId="97953564" sldId="900"/>
            <ac:spMk id="6" creationId="{41448CF4-1BD8-F337-106B-5926D45E2795}"/>
          </ac:spMkLst>
        </pc:spChg>
        <pc:spChg chg="add del">
          <ac:chgData name="Prim, Shih-Ni" userId="209f51c4-34f9-4a66-9e74-8af25003e33f" providerId="ADAL" clId="{5D07707B-50D5-4461-AD63-3583A9F8FDC6}" dt="2024-07-26T20:19:52.111" v="8425" actId="22"/>
          <ac:spMkLst>
            <pc:docMk/>
            <pc:sldMk cId="97953564" sldId="900"/>
            <ac:spMk id="8" creationId="{52372C8C-1819-806F-3919-6534ECC59D63}"/>
          </ac:spMkLst>
        </pc:spChg>
        <pc:spChg chg="add del mod">
          <ac:chgData name="Prim, Shih-Ni" userId="209f51c4-34f9-4a66-9e74-8af25003e33f" providerId="ADAL" clId="{5D07707B-50D5-4461-AD63-3583A9F8FDC6}" dt="2024-07-29T20:18:22.156" v="10026" actId="21"/>
          <ac:spMkLst>
            <pc:docMk/>
            <pc:sldMk cId="97953564" sldId="900"/>
            <ac:spMk id="11" creationId="{41448CF4-1BD8-F337-106B-5926D45E2795}"/>
          </ac:spMkLst>
        </pc:spChg>
        <pc:picChg chg="add del mod">
          <ac:chgData name="Prim, Shih-Ni" userId="209f51c4-34f9-4a66-9e74-8af25003e33f" providerId="ADAL" clId="{5D07707B-50D5-4461-AD63-3583A9F8FDC6}" dt="2024-07-26T20:19:50.023" v="8423" actId="478"/>
          <ac:picMkLst>
            <pc:docMk/>
            <pc:sldMk cId="97953564" sldId="900"/>
            <ac:picMk id="5" creationId="{F22CBA88-250A-BE3C-5071-7E07D134D836}"/>
          </ac:picMkLst>
        </pc:picChg>
        <pc:picChg chg="add del mod">
          <ac:chgData name="Prim, Shih-Ni" userId="209f51c4-34f9-4a66-9e74-8af25003e33f" providerId="ADAL" clId="{5D07707B-50D5-4461-AD63-3583A9F8FDC6}" dt="2024-07-29T20:18:05.690" v="10021" actId="478"/>
          <ac:picMkLst>
            <pc:docMk/>
            <pc:sldMk cId="97953564" sldId="900"/>
            <ac:picMk id="10" creationId="{9B51E47C-91B7-F345-C0D8-55CF86042E93}"/>
          </ac:picMkLst>
        </pc:picChg>
        <pc:picChg chg="add del mod">
          <ac:chgData name="Prim, Shih-Ni" userId="209f51c4-34f9-4a66-9e74-8af25003e33f" providerId="ADAL" clId="{5D07707B-50D5-4461-AD63-3583A9F8FDC6}" dt="2024-07-31T14:33:34.765" v="12412" actId="478"/>
          <ac:picMkLst>
            <pc:docMk/>
            <pc:sldMk cId="97953564" sldId="900"/>
            <ac:picMk id="13" creationId="{0D4C43BA-0D41-2E47-3AA0-0332914F83AC}"/>
          </ac:picMkLst>
        </pc:picChg>
        <pc:picChg chg="add del mod">
          <ac:chgData name="Prim, Shih-Ni" userId="209f51c4-34f9-4a66-9e74-8af25003e33f" providerId="ADAL" clId="{5D07707B-50D5-4461-AD63-3583A9F8FDC6}" dt="2024-07-31T14:51:59.592" v="12557" actId="478"/>
          <ac:picMkLst>
            <pc:docMk/>
            <pc:sldMk cId="97953564" sldId="900"/>
            <ac:picMk id="15" creationId="{9665CEC5-30F9-CF57-723E-1A4D1DF59DDF}"/>
          </ac:picMkLst>
        </pc:picChg>
        <pc:picChg chg="add mod">
          <ac:chgData name="Prim, Shih-Ni" userId="209f51c4-34f9-4a66-9e74-8af25003e33f" providerId="ADAL" clId="{5D07707B-50D5-4461-AD63-3583A9F8FDC6}" dt="2024-07-31T14:52:31.296" v="12566" actId="1076"/>
          <ac:picMkLst>
            <pc:docMk/>
            <pc:sldMk cId="97953564" sldId="900"/>
            <ac:picMk id="17" creationId="{6FE05ACE-A628-7E0B-4316-3A1BB019D0D5}"/>
          </ac:picMkLst>
        </pc:picChg>
        <pc:extLst>
          <p:ext xmlns:p="http://schemas.openxmlformats.org/presentationml/2006/main" uri="{D6D511B9-2390-475A-947B-AFAB55BFBCF1}">
            <pc226:cmChg xmlns:pc226="http://schemas.microsoft.com/office/powerpoint/2022/06/main/command" chg="add mod">
              <pc226:chgData name="Prim, Shih-Ni" userId="209f51c4-34f9-4a66-9e74-8af25003e33f" providerId="ADAL" clId="{5D07707B-50D5-4461-AD63-3583A9F8FDC6}" dt="2024-07-31T20:22:21.833" v="13507"/>
              <pc2:cmMkLst xmlns:pc2="http://schemas.microsoft.com/office/powerpoint/2019/9/main/command">
                <pc:docMk/>
                <pc:sldMk cId="97953564" sldId="900"/>
                <pc2:cmMk id="{E7A9EE45-8B72-4DA1-BBD8-AADFBEF93466}"/>
              </pc2:cmMkLst>
            </pc226:cmChg>
          </p:ext>
        </pc:extLst>
      </pc:sldChg>
      <pc:sldChg chg="modSp new del mod">
        <pc:chgData name="Prim, Shih-Ni" userId="209f51c4-34f9-4a66-9e74-8af25003e33f" providerId="ADAL" clId="{5D07707B-50D5-4461-AD63-3583A9F8FDC6}" dt="2024-07-26T20:10:55.308" v="8397" actId="47"/>
        <pc:sldMkLst>
          <pc:docMk/>
          <pc:sldMk cId="3285650947" sldId="901"/>
        </pc:sldMkLst>
        <pc:spChg chg="mod">
          <ac:chgData name="Prim, Shih-Ni" userId="209f51c4-34f9-4a66-9e74-8af25003e33f" providerId="ADAL" clId="{5D07707B-50D5-4461-AD63-3583A9F8FDC6}" dt="2024-07-26T20:10:36.256" v="8392" actId="21"/>
          <ac:spMkLst>
            <pc:docMk/>
            <pc:sldMk cId="3285650947" sldId="901"/>
            <ac:spMk id="2" creationId="{10CFE522-D914-237C-682F-6B660148EAEC}"/>
          </ac:spMkLst>
        </pc:spChg>
        <pc:spChg chg="mod">
          <ac:chgData name="Prim, Shih-Ni" userId="209f51c4-34f9-4a66-9e74-8af25003e33f" providerId="ADAL" clId="{5D07707B-50D5-4461-AD63-3583A9F8FDC6}" dt="2024-07-25T20:07:13.123" v="5969" actId="20577"/>
          <ac:spMkLst>
            <pc:docMk/>
            <pc:sldMk cId="3285650947" sldId="901"/>
            <ac:spMk id="3" creationId="{89FB0445-F855-DBC7-C866-00B1A5E8516E}"/>
          </ac:spMkLst>
        </pc:spChg>
      </pc:sldChg>
      <pc:sldChg chg="addSp delSp modSp new mod">
        <pc:chgData name="Prim, Shih-Ni" userId="209f51c4-34f9-4a66-9e74-8af25003e33f" providerId="ADAL" clId="{5D07707B-50D5-4461-AD63-3583A9F8FDC6}" dt="2024-07-31T20:05:28.677" v="12841" actId="1036"/>
        <pc:sldMkLst>
          <pc:docMk/>
          <pc:sldMk cId="716529008" sldId="902"/>
        </pc:sldMkLst>
        <pc:spChg chg="mod">
          <ac:chgData name="Prim, Shih-Ni" userId="209f51c4-34f9-4a66-9e74-8af25003e33f" providerId="ADAL" clId="{5D07707B-50D5-4461-AD63-3583A9F8FDC6}" dt="2024-07-28T21:16:39.207" v="9073" actId="21"/>
          <ac:spMkLst>
            <pc:docMk/>
            <pc:sldMk cId="716529008" sldId="902"/>
            <ac:spMk id="2" creationId="{313F1BB0-814C-F65D-CF45-49CC02F6FFCA}"/>
          </ac:spMkLst>
        </pc:spChg>
        <pc:spChg chg="mod">
          <ac:chgData name="Prim, Shih-Ni" userId="209f51c4-34f9-4a66-9e74-8af25003e33f" providerId="ADAL" clId="{5D07707B-50D5-4461-AD63-3583A9F8FDC6}" dt="2024-07-31T20:05:24.426" v="12831" actId="14100"/>
          <ac:spMkLst>
            <pc:docMk/>
            <pc:sldMk cId="716529008" sldId="902"/>
            <ac:spMk id="3" creationId="{3455E2D5-D81F-076F-5BB2-FC9DD7B1DCD4}"/>
          </ac:spMkLst>
        </pc:spChg>
        <pc:picChg chg="add mod">
          <ac:chgData name="Prim, Shih-Ni" userId="209f51c4-34f9-4a66-9e74-8af25003e33f" providerId="ADAL" clId="{5D07707B-50D5-4461-AD63-3583A9F8FDC6}" dt="2024-07-28T21:16:21.259" v="9070" actId="1038"/>
          <ac:picMkLst>
            <pc:docMk/>
            <pc:sldMk cId="716529008" sldId="902"/>
            <ac:picMk id="5" creationId="{48477381-CF2F-A0F8-9664-9AF7C2E707D6}"/>
          </ac:picMkLst>
        </pc:picChg>
        <pc:picChg chg="add del mod">
          <ac:chgData name="Prim, Shih-Ni" userId="209f51c4-34f9-4a66-9e74-8af25003e33f" providerId="ADAL" clId="{5D07707B-50D5-4461-AD63-3583A9F8FDC6}" dt="2024-07-31T20:05:28.677" v="12841" actId="1036"/>
          <ac:picMkLst>
            <pc:docMk/>
            <pc:sldMk cId="716529008" sldId="902"/>
            <ac:picMk id="6" creationId="{4A4A4EE7-FF2D-DEDE-44D0-D2591ACC340E}"/>
          </ac:picMkLst>
        </pc:picChg>
        <pc:picChg chg="add del mod">
          <ac:chgData name="Prim, Shih-Ni" userId="209f51c4-34f9-4a66-9e74-8af25003e33f" providerId="ADAL" clId="{5D07707B-50D5-4461-AD63-3583A9F8FDC6}" dt="2024-07-28T21:15:55.797" v="9034" actId="21"/>
          <ac:picMkLst>
            <pc:docMk/>
            <pc:sldMk cId="716529008" sldId="902"/>
            <ac:picMk id="1026" creationId="{E50A7AB8-72FF-4460-A605-DAC622B364F0}"/>
          </ac:picMkLst>
        </pc:picChg>
      </pc:sldChg>
      <pc:sldChg chg="modSp new mod">
        <pc:chgData name="Prim, Shih-Ni" userId="209f51c4-34f9-4a66-9e74-8af25003e33f" providerId="ADAL" clId="{5D07707B-50D5-4461-AD63-3583A9F8FDC6}" dt="2024-08-01T17:23:53.884" v="14258" actId="21"/>
        <pc:sldMkLst>
          <pc:docMk/>
          <pc:sldMk cId="2784564691" sldId="903"/>
        </pc:sldMkLst>
        <pc:spChg chg="mod">
          <ac:chgData name="Prim, Shih-Ni" userId="209f51c4-34f9-4a66-9e74-8af25003e33f" providerId="ADAL" clId="{5D07707B-50D5-4461-AD63-3583A9F8FDC6}" dt="2024-08-01T17:23:53.884" v="14258" actId="21"/>
          <ac:spMkLst>
            <pc:docMk/>
            <pc:sldMk cId="2784564691" sldId="903"/>
            <ac:spMk id="2" creationId="{01DB0698-C0DF-FE2A-4969-588C329AD0BD}"/>
          </ac:spMkLst>
        </pc:spChg>
        <pc:spChg chg="mod">
          <ac:chgData name="Prim, Shih-Ni" userId="209f51c4-34f9-4a66-9e74-8af25003e33f" providerId="ADAL" clId="{5D07707B-50D5-4461-AD63-3583A9F8FDC6}" dt="2024-07-31T19:23:37.695" v="12685" actId="20577"/>
          <ac:spMkLst>
            <pc:docMk/>
            <pc:sldMk cId="2784564691" sldId="903"/>
            <ac:spMk id="3" creationId="{7DC7E2FA-97C0-FC26-2085-C5060D537812}"/>
          </ac:spMkLst>
        </pc:spChg>
      </pc:sldChg>
      <pc:sldChg chg="addSp modSp new mod">
        <pc:chgData name="Prim, Shih-Ni" userId="209f51c4-34f9-4a66-9e74-8af25003e33f" providerId="ADAL" clId="{5D07707B-50D5-4461-AD63-3583A9F8FDC6}" dt="2024-07-31T19:59:52.505" v="12786" actId="1036"/>
        <pc:sldMkLst>
          <pc:docMk/>
          <pc:sldMk cId="3714475445" sldId="904"/>
        </pc:sldMkLst>
        <pc:spChg chg="mod">
          <ac:chgData name="Prim, Shih-Ni" userId="209f51c4-34f9-4a66-9e74-8af25003e33f" providerId="ADAL" clId="{5D07707B-50D5-4461-AD63-3583A9F8FDC6}" dt="2024-07-31T19:21:58.658" v="12666" actId="20577"/>
          <ac:spMkLst>
            <pc:docMk/>
            <pc:sldMk cId="3714475445" sldId="904"/>
            <ac:spMk id="3" creationId="{E0A3CF6F-DF7C-4EDD-93EE-63D119D74FA0}"/>
          </ac:spMkLst>
        </pc:spChg>
        <pc:spChg chg="add mod">
          <ac:chgData name="Prim, Shih-Ni" userId="209f51c4-34f9-4a66-9e74-8af25003e33f" providerId="ADAL" clId="{5D07707B-50D5-4461-AD63-3583A9F8FDC6}" dt="2024-07-31T19:59:52.505" v="12786" actId="1036"/>
          <ac:spMkLst>
            <pc:docMk/>
            <pc:sldMk cId="3714475445" sldId="904"/>
            <ac:spMk id="4" creationId="{92566B3B-FB5E-0680-95AF-7DD9EAB9CFB8}"/>
          </ac:spMkLst>
        </pc:spChg>
        <pc:picChg chg="add mod">
          <ac:chgData name="Prim, Shih-Ni" userId="209f51c4-34f9-4a66-9e74-8af25003e33f" providerId="ADAL" clId="{5D07707B-50D5-4461-AD63-3583A9F8FDC6}" dt="2024-07-31T19:28:05.238" v="12709" actId="1076"/>
          <ac:picMkLst>
            <pc:docMk/>
            <pc:sldMk cId="3714475445" sldId="904"/>
            <ac:picMk id="6" creationId="{31AA065F-063F-E4CA-1495-792470B45AAD}"/>
          </ac:picMkLst>
        </pc:picChg>
      </pc:sldChg>
      <pc:sldChg chg="addSp modSp new mod">
        <pc:chgData name="Prim, Shih-Ni" userId="209f51c4-34f9-4a66-9e74-8af25003e33f" providerId="ADAL" clId="{5D07707B-50D5-4461-AD63-3583A9F8FDC6}" dt="2024-07-31T20:30:25.461" v="13687" actId="113"/>
        <pc:sldMkLst>
          <pc:docMk/>
          <pc:sldMk cId="1293385036" sldId="905"/>
        </pc:sldMkLst>
        <pc:spChg chg="mod">
          <ac:chgData name="Prim, Shih-Ni" userId="209f51c4-34f9-4a66-9e74-8af25003e33f" providerId="ADAL" clId="{5D07707B-50D5-4461-AD63-3583A9F8FDC6}" dt="2024-07-31T20:30:25.461" v="13687" actId="113"/>
          <ac:spMkLst>
            <pc:docMk/>
            <pc:sldMk cId="1293385036" sldId="905"/>
            <ac:spMk id="2" creationId="{01312771-4886-E466-1F12-839362E47FBC}"/>
          </ac:spMkLst>
        </pc:spChg>
        <pc:spChg chg="mod">
          <ac:chgData name="Prim, Shih-Ni" userId="209f51c4-34f9-4a66-9e74-8af25003e33f" providerId="ADAL" clId="{5D07707B-50D5-4461-AD63-3583A9F8FDC6}" dt="2024-07-31T20:26:36.744" v="13647"/>
          <ac:spMkLst>
            <pc:docMk/>
            <pc:sldMk cId="1293385036" sldId="905"/>
            <ac:spMk id="3" creationId="{6ECE1E66-BE62-6CDE-BA90-9868FB037C43}"/>
          </ac:spMkLst>
        </pc:spChg>
        <pc:spChg chg="add mod">
          <ac:chgData name="Prim, Shih-Ni" userId="209f51c4-34f9-4a66-9e74-8af25003e33f" providerId="ADAL" clId="{5D07707B-50D5-4461-AD63-3583A9F8FDC6}" dt="2024-07-31T20:30:02.614" v="13682" actId="1076"/>
          <ac:spMkLst>
            <pc:docMk/>
            <pc:sldMk cId="1293385036" sldId="905"/>
            <ac:spMk id="6" creationId="{45718005-CE7E-66B1-796F-24103FDB2D8E}"/>
          </ac:spMkLst>
        </pc:spChg>
        <pc:picChg chg="add mod">
          <ac:chgData name="Prim, Shih-Ni" userId="209f51c4-34f9-4a66-9e74-8af25003e33f" providerId="ADAL" clId="{5D07707B-50D5-4461-AD63-3583A9F8FDC6}" dt="2024-07-31T20:29:26.532" v="13677" actId="1076"/>
          <ac:picMkLst>
            <pc:docMk/>
            <pc:sldMk cId="1293385036" sldId="905"/>
            <ac:picMk id="5" creationId="{840C311E-EEB5-5425-38D1-F0561268EAD5}"/>
          </ac:picMkLst>
        </pc:picChg>
      </pc:sldChg>
      <pc:sldChg chg="addSp delSp modSp new mod">
        <pc:chgData name="Prim, Shih-Ni" userId="209f51c4-34f9-4a66-9e74-8af25003e33f" providerId="ADAL" clId="{5D07707B-50D5-4461-AD63-3583A9F8FDC6}" dt="2024-08-02T19:54:56.250" v="14528" actId="20577"/>
        <pc:sldMkLst>
          <pc:docMk/>
          <pc:sldMk cId="1359120424" sldId="906"/>
        </pc:sldMkLst>
        <pc:spChg chg="add del">
          <ac:chgData name="Prim, Shih-Ni" userId="209f51c4-34f9-4a66-9e74-8af25003e33f" providerId="ADAL" clId="{5D07707B-50D5-4461-AD63-3583A9F8FDC6}" dt="2024-08-01T17:19:38.657" v="14069" actId="22"/>
          <ac:spMkLst>
            <pc:docMk/>
            <pc:sldMk cId="1359120424" sldId="906"/>
            <ac:spMk id="3" creationId="{8B9806F1-2334-C51A-658D-62D5026417A4}"/>
          </ac:spMkLst>
        </pc:spChg>
        <pc:spChg chg="add mod">
          <ac:chgData name="Prim, Shih-Ni" userId="209f51c4-34f9-4a66-9e74-8af25003e33f" providerId="ADAL" clId="{5D07707B-50D5-4461-AD63-3583A9F8FDC6}" dt="2024-08-01T17:24:48.775" v="14413" actId="20577"/>
          <ac:spMkLst>
            <pc:docMk/>
            <pc:sldMk cId="1359120424" sldId="906"/>
            <ac:spMk id="6" creationId="{53FADF0E-AC11-6447-A05E-47DAAB692DBE}"/>
          </ac:spMkLst>
        </pc:spChg>
        <pc:spChg chg="add mod">
          <ac:chgData name="Prim, Shih-Ni" userId="209f51c4-34f9-4a66-9e74-8af25003e33f" providerId="ADAL" clId="{5D07707B-50D5-4461-AD63-3583A9F8FDC6}" dt="2024-08-02T19:54:56.250" v="14528" actId="20577"/>
          <ac:spMkLst>
            <pc:docMk/>
            <pc:sldMk cId="1359120424" sldId="906"/>
            <ac:spMk id="7" creationId="{686EB331-8D79-B70A-7487-F1B699D668E6}"/>
          </ac:spMkLst>
        </pc:spChg>
        <pc:picChg chg="add del mod">
          <ac:chgData name="Prim, Shih-Ni" userId="209f51c4-34f9-4a66-9e74-8af25003e33f" providerId="ADAL" clId="{5D07707B-50D5-4461-AD63-3583A9F8FDC6}" dt="2024-08-02T19:54:24.859" v="14485" actId="478"/>
          <ac:picMkLst>
            <pc:docMk/>
            <pc:sldMk cId="1359120424" sldId="906"/>
            <ac:picMk id="5" creationId="{6F5D1C23-8052-B2DD-3E05-7BA5D57FB6E7}"/>
          </ac:picMkLst>
        </pc:picChg>
        <pc:picChg chg="add mod">
          <ac:chgData name="Prim, Shih-Ni" userId="209f51c4-34f9-4a66-9e74-8af25003e33f" providerId="ADAL" clId="{5D07707B-50D5-4461-AD63-3583A9F8FDC6}" dt="2024-08-02T19:54:35.531" v="14488" actId="14100"/>
          <ac:picMkLst>
            <pc:docMk/>
            <pc:sldMk cId="1359120424" sldId="906"/>
            <ac:picMk id="9" creationId="{067BF800-94B7-1DF2-6EE5-D47DAE458F99}"/>
          </ac:picMkLst>
        </pc:picChg>
      </pc:sldChg>
      <pc:sldMasterChg chg="modSp mod modSldLayout">
        <pc:chgData name="Prim, Shih-Ni" userId="209f51c4-34f9-4a66-9e74-8af25003e33f" providerId="ADAL" clId="{5D07707B-50D5-4461-AD63-3583A9F8FDC6}" dt="2024-07-31T14:36:24.513" v="12446" actId="20577"/>
        <pc:sldMasterMkLst>
          <pc:docMk/>
          <pc:sldMasterMk cId="0" sldId="2147483709"/>
        </pc:sldMasterMkLst>
        <pc:spChg chg="mod">
          <ac:chgData name="Prim, Shih-Ni" userId="209f51c4-34f9-4a66-9e74-8af25003e33f" providerId="ADAL" clId="{5D07707B-50D5-4461-AD63-3583A9F8FDC6}" dt="2024-07-31T14:36:07.874" v="12440" actId="20577"/>
          <ac:spMkLst>
            <pc:docMk/>
            <pc:sldMasterMk cId="0" sldId="2147483709"/>
            <ac:spMk id="14" creationId="{00000000-0000-0000-0000-000000000000}"/>
          </ac:spMkLst>
        </pc:spChg>
        <pc:picChg chg="mod">
          <ac:chgData name="Prim, Shih-Ni" userId="209f51c4-34f9-4a66-9e74-8af25003e33f" providerId="ADAL" clId="{5D07707B-50D5-4461-AD63-3583A9F8FDC6}" dt="2024-07-31T14:35:27.651" v="12427" actId="1036"/>
          <ac:picMkLst>
            <pc:docMk/>
            <pc:sldMasterMk cId="0" sldId="2147483709"/>
            <ac:picMk id="17" creationId="{00000000-0000-0000-0000-000000000000}"/>
          </ac:picMkLst>
        </pc:picChg>
        <pc:sldLayoutChg chg="modSp mod">
          <pc:chgData name="Prim, Shih-Ni" userId="209f51c4-34f9-4a66-9e74-8af25003e33f" providerId="ADAL" clId="{5D07707B-50D5-4461-AD63-3583A9F8FDC6}" dt="2024-07-31T14:36:24.513" v="12446" actId="20577"/>
          <pc:sldLayoutMkLst>
            <pc:docMk/>
            <pc:sldMasterMk cId="0" sldId="2147483709"/>
            <pc:sldLayoutMk cId="0" sldId="2147483710"/>
          </pc:sldLayoutMkLst>
          <pc:spChg chg="mod">
            <ac:chgData name="Prim, Shih-Ni" userId="209f51c4-34f9-4a66-9e74-8af25003e33f" providerId="ADAL" clId="{5D07707B-50D5-4461-AD63-3583A9F8FDC6}" dt="2024-07-31T14:36:24.513" v="12446" actId="20577"/>
            <ac:spMkLst>
              <pc:docMk/>
              <pc:sldMasterMk cId="0" sldId="2147483709"/>
              <pc:sldLayoutMk cId="0" sldId="2147483710"/>
              <ac:spMk id="14" creationId="{00000000-0000-0000-0000-000000000000}"/>
            </ac:spMkLst>
          </pc:spChg>
        </pc:sldLayoutChg>
      </pc:sldMasterChg>
    </pc:docChg>
  </pc:docChgLst>
  <pc:docChgLst>
    <pc:chgData name="Prim, Shih-Ni [LLNL Collaborator]" userId="209f51c4-34f9-4a66-9e74-8af25003e33f" providerId="ADAL" clId="{7C6ECA0C-3D63-4EBA-AE71-6FA370396DA4}"/>
    <pc:docChg chg="undo redo custSel addSld delSld modSld sldOrd modMainMaster">
      <pc:chgData name="Prim, Shih-Ni [LLNL Collaborator]" userId="209f51c4-34f9-4a66-9e74-8af25003e33f" providerId="ADAL" clId="{7C6ECA0C-3D63-4EBA-AE71-6FA370396DA4}" dt="2024-10-08T21:20:33.545" v="5940" actId="14100"/>
      <pc:docMkLst>
        <pc:docMk/>
      </pc:docMkLst>
      <pc:sldChg chg="modSp mod">
        <pc:chgData name="Prim, Shih-Ni [LLNL Collaborator]" userId="209f51c4-34f9-4a66-9e74-8af25003e33f" providerId="ADAL" clId="{7C6ECA0C-3D63-4EBA-AE71-6FA370396DA4}" dt="2024-09-27T22:42:24.377" v="3090" actId="20577"/>
        <pc:sldMkLst>
          <pc:docMk/>
          <pc:sldMk cId="0" sldId="493"/>
        </pc:sldMkLst>
        <pc:spChg chg="mod">
          <ac:chgData name="Prim, Shih-Ni [LLNL Collaborator]" userId="209f51c4-34f9-4a66-9e74-8af25003e33f" providerId="ADAL" clId="{7C6ECA0C-3D63-4EBA-AE71-6FA370396DA4}" dt="2024-09-27T22:42:24.377" v="3090" actId="20577"/>
          <ac:spMkLst>
            <pc:docMk/>
            <pc:sldMk cId="0" sldId="493"/>
            <ac:spMk id="5" creationId="{00000000-0000-0000-0000-000000000000}"/>
          </ac:spMkLst>
        </pc:spChg>
        <pc:spChg chg="mod">
          <ac:chgData name="Prim, Shih-Ni [LLNL Collaborator]" userId="209f51c4-34f9-4a66-9e74-8af25003e33f" providerId="ADAL" clId="{7C6ECA0C-3D63-4EBA-AE71-6FA370396DA4}" dt="2024-09-23T16:00:43.884" v="2009" actId="20577"/>
          <ac:spMkLst>
            <pc:docMk/>
            <pc:sldMk cId="0" sldId="493"/>
            <ac:spMk id="11" creationId="{00000000-0000-0000-0000-000000000000}"/>
          </ac:spMkLst>
        </pc:spChg>
      </pc:sldChg>
      <pc:sldChg chg="modSp mod">
        <pc:chgData name="Prim, Shih-Ni [LLNL Collaborator]" userId="209f51c4-34f9-4a66-9e74-8af25003e33f" providerId="ADAL" clId="{7C6ECA0C-3D63-4EBA-AE71-6FA370396DA4}" dt="2024-09-13T20:56:51.332" v="1102" actId="20577"/>
        <pc:sldMkLst>
          <pc:docMk/>
          <pc:sldMk cId="3023054281" sldId="849"/>
        </pc:sldMkLst>
        <pc:spChg chg="mod">
          <ac:chgData name="Prim, Shih-Ni [LLNL Collaborator]" userId="209f51c4-34f9-4a66-9e74-8af25003e33f" providerId="ADAL" clId="{7C6ECA0C-3D63-4EBA-AE71-6FA370396DA4}" dt="2024-09-13T20:56:51.332" v="1102" actId="20577"/>
          <ac:spMkLst>
            <pc:docMk/>
            <pc:sldMk cId="3023054281" sldId="849"/>
            <ac:spMk id="2" creationId="{12BDA848-9C1D-CA4C-BEA6-17934956E020}"/>
          </ac:spMkLst>
        </pc:spChg>
      </pc:sldChg>
      <pc:sldChg chg="addSp delSp modSp mod">
        <pc:chgData name="Prim, Shih-Ni [LLNL Collaborator]" userId="209f51c4-34f9-4a66-9e74-8af25003e33f" providerId="ADAL" clId="{7C6ECA0C-3D63-4EBA-AE71-6FA370396DA4}" dt="2024-09-29T17:58:34.343" v="3615" actId="478"/>
        <pc:sldMkLst>
          <pc:docMk/>
          <pc:sldMk cId="134496935" sldId="882"/>
        </pc:sldMkLst>
        <pc:spChg chg="mod">
          <ac:chgData name="Prim, Shih-Ni [LLNL Collaborator]" userId="209f51c4-34f9-4a66-9e74-8af25003e33f" providerId="ADAL" clId="{7C6ECA0C-3D63-4EBA-AE71-6FA370396DA4}" dt="2024-09-29T17:58:19.757" v="3614" actId="403"/>
          <ac:spMkLst>
            <pc:docMk/>
            <pc:sldMk cId="134496935" sldId="882"/>
            <ac:spMk id="2" creationId="{3B2EBFC5-5911-A5CF-0C16-3C1BE5EEFAEE}"/>
          </ac:spMkLst>
        </pc:spChg>
        <pc:spChg chg="del">
          <ac:chgData name="Prim, Shih-Ni [LLNL Collaborator]" userId="209f51c4-34f9-4a66-9e74-8af25003e33f" providerId="ADAL" clId="{7C6ECA0C-3D63-4EBA-AE71-6FA370396DA4}" dt="2024-09-29T17:16:37.134" v="3145" actId="478"/>
          <ac:spMkLst>
            <pc:docMk/>
            <pc:sldMk cId="134496935" sldId="882"/>
            <ac:spMk id="5" creationId="{F163924B-7FF3-495C-8757-122CD7FB41A0}"/>
          </ac:spMkLst>
        </pc:spChg>
        <pc:picChg chg="mod">
          <ac:chgData name="Prim, Shih-Ni [LLNL Collaborator]" userId="209f51c4-34f9-4a66-9e74-8af25003e33f" providerId="ADAL" clId="{7C6ECA0C-3D63-4EBA-AE71-6FA370396DA4}" dt="2024-09-29T17:44:30.671" v="3424" actId="1036"/>
          <ac:picMkLst>
            <pc:docMk/>
            <pc:sldMk cId="134496935" sldId="882"/>
            <ac:picMk id="4" creationId="{403EB25C-54AB-6244-A804-64715DAFE57B}"/>
          </ac:picMkLst>
        </pc:picChg>
        <pc:picChg chg="add del mod">
          <ac:chgData name="Prim, Shih-Ni [LLNL Collaborator]" userId="209f51c4-34f9-4a66-9e74-8af25003e33f" providerId="ADAL" clId="{7C6ECA0C-3D63-4EBA-AE71-6FA370396DA4}" dt="2024-09-29T17:51:29.471" v="3429" actId="478"/>
          <ac:picMkLst>
            <pc:docMk/>
            <pc:sldMk cId="134496935" sldId="882"/>
            <ac:picMk id="7" creationId="{FD065723-9E23-A436-2444-AAF6013D7E33}"/>
          </ac:picMkLst>
        </pc:picChg>
        <pc:picChg chg="add del mod">
          <ac:chgData name="Prim, Shih-Ni [LLNL Collaborator]" userId="209f51c4-34f9-4a66-9e74-8af25003e33f" providerId="ADAL" clId="{7C6ECA0C-3D63-4EBA-AE71-6FA370396DA4}" dt="2024-09-29T17:51:27.713" v="3428" actId="478"/>
          <ac:picMkLst>
            <pc:docMk/>
            <pc:sldMk cId="134496935" sldId="882"/>
            <ac:picMk id="9" creationId="{AC307FA0-1DCB-3879-6165-98D614A0F6DC}"/>
          </ac:picMkLst>
        </pc:picChg>
        <pc:picChg chg="add del mod">
          <ac:chgData name="Prim, Shih-Ni [LLNL Collaborator]" userId="209f51c4-34f9-4a66-9e74-8af25003e33f" providerId="ADAL" clId="{7C6ECA0C-3D63-4EBA-AE71-6FA370396DA4}" dt="2024-09-29T17:58:34.343" v="3615" actId="478"/>
          <ac:picMkLst>
            <pc:docMk/>
            <pc:sldMk cId="134496935" sldId="882"/>
            <ac:picMk id="11" creationId="{979705EE-5985-DAB5-FB11-A740DC14E7BD}"/>
          </ac:picMkLst>
        </pc:picChg>
      </pc:sldChg>
      <pc:sldChg chg="modSp mod">
        <pc:chgData name="Prim, Shih-Ni [LLNL Collaborator]" userId="209f51c4-34f9-4a66-9e74-8af25003e33f" providerId="ADAL" clId="{7C6ECA0C-3D63-4EBA-AE71-6FA370396DA4}" dt="2024-10-02T15:49:56.249" v="5045" actId="20577"/>
        <pc:sldMkLst>
          <pc:docMk/>
          <pc:sldMk cId="701927095" sldId="884"/>
        </pc:sldMkLst>
        <pc:spChg chg="mod">
          <ac:chgData name="Prim, Shih-Ni [LLNL Collaborator]" userId="209f51c4-34f9-4a66-9e74-8af25003e33f" providerId="ADAL" clId="{7C6ECA0C-3D63-4EBA-AE71-6FA370396DA4}" dt="2024-09-29T18:03:09.201" v="3658" actId="5793"/>
          <ac:spMkLst>
            <pc:docMk/>
            <pc:sldMk cId="701927095" sldId="884"/>
            <ac:spMk id="2" creationId="{46B6A966-0E3C-87B0-C0CA-9DEA2BAA101E}"/>
          </ac:spMkLst>
        </pc:spChg>
        <pc:spChg chg="mod">
          <ac:chgData name="Prim, Shih-Ni [LLNL Collaborator]" userId="209f51c4-34f9-4a66-9e74-8af25003e33f" providerId="ADAL" clId="{7C6ECA0C-3D63-4EBA-AE71-6FA370396DA4}" dt="2024-10-02T15:49:56.249" v="5045" actId="20577"/>
          <ac:spMkLst>
            <pc:docMk/>
            <pc:sldMk cId="701927095" sldId="884"/>
            <ac:spMk id="6" creationId="{EBA55B06-C1DD-6605-2BCB-11E7FE9ABB26}"/>
          </ac:spMkLst>
        </pc:spChg>
        <pc:picChg chg="mod modCrop">
          <ac:chgData name="Prim, Shih-Ni [LLNL Collaborator]" userId="209f51c4-34f9-4a66-9e74-8af25003e33f" providerId="ADAL" clId="{7C6ECA0C-3D63-4EBA-AE71-6FA370396DA4}" dt="2024-09-29T18:04:15.755" v="3693" actId="1076"/>
          <ac:picMkLst>
            <pc:docMk/>
            <pc:sldMk cId="701927095" sldId="884"/>
            <ac:picMk id="11" creationId="{0B3AD175-DB9A-416C-E4BD-A9BFC9405F44}"/>
          </ac:picMkLst>
        </pc:picChg>
      </pc:sldChg>
      <pc:sldChg chg="addSp delSp modSp mod">
        <pc:chgData name="Prim, Shih-Ni [LLNL Collaborator]" userId="209f51c4-34f9-4a66-9e74-8af25003e33f" providerId="ADAL" clId="{7C6ECA0C-3D63-4EBA-AE71-6FA370396DA4}" dt="2024-10-08T01:09:04.470" v="5276" actId="14100"/>
        <pc:sldMkLst>
          <pc:docMk/>
          <pc:sldMk cId="638190661" sldId="885"/>
        </pc:sldMkLst>
        <pc:spChg chg="mod">
          <ac:chgData name="Prim, Shih-Ni [LLNL Collaborator]" userId="209f51c4-34f9-4a66-9e74-8af25003e33f" providerId="ADAL" clId="{7C6ECA0C-3D63-4EBA-AE71-6FA370396DA4}" dt="2024-10-08T01:09:04.470" v="5276" actId="14100"/>
          <ac:spMkLst>
            <pc:docMk/>
            <pc:sldMk cId="638190661" sldId="885"/>
            <ac:spMk id="2" creationId="{6AFB7B1B-17A1-9047-CCA1-7AA521138ECE}"/>
          </ac:spMkLst>
        </pc:spChg>
        <pc:spChg chg="add del mod">
          <ac:chgData name="Prim, Shih-Ni [LLNL Collaborator]" userId="209f51c4-34f9-4a66-9e74-8af25003e33f" providerId="ADAL" clId="{7C6ECA0C-3D63-4EBA-AE71-6FA370396DA4}" dt="2024-09-27T21:19:10.082" v="2440" actId="931"/>
          <ac:spMkLst>
            <pc:docMk/>
            <pc:sldMk cId="638190661" sldId="885"/>
            <ac:spMk id="4" creationId="{7355B4C0-1F9B-D6FA-D5E6-6A70E28B72A3}"/>
          </ac:spMkLst>
        </pc:spChg>
        <pc:spChg chg="add mod">
          <ac:chgData name="Prim, Shih-Ni [LLNL Collaborator]" userId="209f51c4-34f9-4a66-9e74-8af25003e33f" providerId="ADAL" clId="{7C6ECA0C-3D63-4EBA-AE71-6FA370396DA4}" dt="2024-09-27T21:23:18.075" v="2549" actId="20577"/>
          <ac:spMkLst>
            <pc:docMk/>
            <pc:sldMk cId="638190661" sldId="885"/>
            <ac:spMk id="8" creationId="{FE6828E4-DF93-B782-7CB6-8BDA2E20E3E9}"/>
          </ac:spMkLst>
        </pc:spChg>
        <pc:picChg chg="add mod">
          <ac:chgData name="Prim, Shih-Ni [LLNL Collaborator]" userId="209f51c4-34f9-4a66-9e74-8af25003e33f" providerId="ADAL" clId="{7C6ECA0C-3D63-4EBA-AE71-6FA370396DA4}" dt="2024-09-27T21:21:38.830" v="2456" actId="1035"/>
          <ac:picMkLst>
            <pc:docMk/>
            <pc:sldMk cId="638190661" sldId="885"/>
            <ac:picMk id="6" creationId="{B5D3925A-4331-A441-1B3E-EC836741734B}"/>
          </ac:picMkLst>
        </pc:picChg>
        <pc:picChg chg="del">
          <ac:chgData name="Prim, Shih-Ni [LLNL Collaborator]" userId="209f51c4-34f9-4a66-9e74-8af25003e33f" providerId="ADAL" clId="{7C6ECA0C-3D63-4EBA-AE71-6FA370396DA4}" dt="2024-09-27T21:18:57.530" v="2439" actId="478"/>
          <ac:picMkLst>
            <pc:docMk/>
            <pc:sldMk cId="638190661" sldId="885"/>
            <ac:picMk id="7" creationId="{06FC77E6-032A-9BAC-2733-BACE5DC36F27}"/>
          </ac:picMkLst>
        </pc:picChg>
      </pc:sldChg>
      <pc:sldChg chg="addSp delSp modSp mod modClrScheme chgLayout">
        <pc:chgData name="Prim, Shih-Ni [LLNL Collaborator]" userId="209f51c4-34f9-4a66-9e74-8af25003e33f" providerId="ADAL" clId="{7C6ECA0C-3D63-4EBA-AE71-6FA370396DA4}" dt="2024-09-27T21:23:53.589" v="2570" actId="20577"/>
        <pc:sldMkLst>
          <pc:docMk/>
          <pc:sldMk cId="3307563690" sldId="886"/>
        </pc:sldMkLst>
        <pc:spChg chg="mod ord">
          <ac:chgData name="Prim, Shih-Ni [LLNL Collaborator]" userId="209f51c4-34f9-4a66-9e74-8af25003e33f" providerId="ADAL" clId="{7C6ECA0C-3D63-4EBA-AE71-6FA370396DA4}" dt="2024-09-27T21:20:11.811" v="2452" actId="14100"/>
          <ac:spMkLst>
            <pc:docMk/>
            <pc:sldMk cId="3307563690" sldId="886"/>
            <ac:spMk id="2" creationId="{67D35997-2D9E-C523-AB9E-0174072D7DB2}"/>
          </ac:spMkLst>
        </pc:spChg>
        <pc:spChg chg="del mod ord">
          <ac:chgData name="Prim, Shih-Ni [LLNL Collaborator]" userId="209f51c4-34f9-4a66-9e74-8af25003e33f" providerId="ADAL" clId="{7C6ECA0C-3D63-4EBA-AE71-6FA370396DA4}" dt="2024-09-27T21:19:37.204" v="2447" actId="478"/>
          <ac:spMkLst>
            <pc:docMk/>
            <pc:sldMk cId="3307563690" sldId="886"/>
            <ac:spMk id="3" creationId="{C113A795-C751-0E0D-81E9-7E85B3CBE28B}"/>
          </ac:spMkLst>
        </pc:spChg>
        <pc:spChg chg="add del mod ord">
          <ac:chgData name="Prim, Shih-Ni [LLNL Collaborator]" userId="209f51c4-34f9-4a66-9e74-8af25003e33f" providerId="ADAL" clId="{7C6ECA0C-3D63-4EBA-AE71-6FA370396DA4}" dt="2024-09-27T21:18:51.722" v="2438" actId="478"/>
          <ac:spMkLst>
            <pc:docMk/>
            <pc:sldMk cId="3307563690" sldId="886"/>
            <ac:spMk id="7" creationId="{9BB3152F-37BF-BB81-2585-41AAB614CEC0}"/>
          </ac:spMkLst>
        </pc:spChg>
        <pc:spChg chg="add mod">
          <ac:chgData name="Prim, Shih-Ni [LLNL Collaborator]" userId="209f51c4-34f9-4a66-9e74-8af25003e33f" providerId="ADAL" clId="{7C6ECA0C-3D63-4EBA-AE71-6FA370396DA4}" dt="2024-09-27T21:22:41.288" v="2502" actId="1076"/>
          <ac:spMkLst>
            <pc:docMk/>
            <pc:sldMk cId="3307563690" sldId="886"/>
            <ac:spMk id="8" creationId="{76DC4AFF-7497-EAEA-9FE0-7310C1F32EBD}"/>
          </ac:spMkLst>
        </pc:spChg>
        <pc:spChg chg="add mod">
          <ac:chgData name="Prim, Shih-Ni [LLNL Collaborator]" userId="209f51c4-34f9-4a66-9e74-8af25003e33f" providerId="ADAL" clId="{7C6ECA0C-3D63-4EBA-AE71-6FA370396DA4}" dt="2024-09-27T21:23:53.589" v="2570" actId="20577"/>
          <ac:spMkLst>
            <pc:docMk/>
            <pc:sldMk cId="3307563690" sldId="886"/>
            <ac:spMk id="9" creationId="{1CB8DAE6-31F3-4111-B877-BD1E9C418600}"/>
          </ac:spMkLst>
        </pc:spChg>
        <pc:graphicFrameChg chg="del">
          <ac:chgData name="Prim, Shih-Ni [LLNL Collaborator]" userId="209f51c4-34f9-4a66-9e74-8af25003e33f" providerId="ADAL" clId="{7C6ECA0C-3D63-4EBA-AE71-6FA370396DA4}" dt="2024-09-27T21:16:37.569" v="2420" actId="478"/>
          <ac:graphicFrameMkLst>
            <pc:docMk/>
            <pc:sldMk cId="3307563690" sldId="886"/>
            <ac:graphicFrameMk id="4" creationId="{520E7E1E-2CF8-FA9C-295A-C1B6EC07CEAA}"/>
          </ac:graphicFrameMkLst>
        </pc:graphicFrameChg>
        <pc:picChg chg="add mod">
          <ac:chgData name="Prim, Shih-Ni [LLNL Collaborator]" userId="209f51c4-34f9-4a66-9e74-8af25003e33f" providerId="ADAL" clId="{7C6ECA0C-3D63-4EBA-AE71-6FA370396DA4}" dt="2024-09-27T21:17:41.644" v="2427" actId="1076"/>
          <ac:picMkLst>
            <pc:docMk/>
            <pc:sldMk cId="3307563690" sldId="886"/>
            <ac:picMk id="6" creationId="{B5868925-2046-AABF-2112-092F8D7332DB}"/>
          </ac:picMkLst>
        </pc:picChg>
      </pc:sldChg>
      <pc:sldChg chg="modSp mod modCm">
        <pc:chgData name="Prim, Shih-Ni [LLNL Collaborator]" userId="209f51c4-34f9-4a66-9e74-8af25003e33f" providerId="ADAL" clId="{7C6ECA0C-3D63-4EBA-AE71-6FA370396DA4}" dt="2024-10-08T20:08:09.105" v="5629" actId="20577"/>
        <pc:sldMkLst>
          <pc:docMk/>
          <pc:sldMk cId="1321607041" sldId="889"/>
        </pc:sldMkLst>
        <pc:spChg chg="mod">
          <ac:chgData name="Prim, Shih-Ni [LLNL Collaborator]" userId="209f51c4-34f9-4a66-9e74-8af25003e33f" providerId="ADAL" clId="{7C6ECA0C-3D63-4EBA-AE71-6FA370396DA4}" dt="2024-10-08T20:08:09.105" v="5629" actId="20577"/>
          <ac:spMkLst>
            <pc:docMk/>
            <pc:sldMk cId="1321607041" sldId="889"/>
            <ac:spMk id="2" creationId="{0A157D40-F116-D821-1610-78405569671A}"/>
          </ac:spMkLst>
        </pc:spChg>
        <pc:extLst>
          <p:ext xmlns:p="http://schemas.openxmlformats.org/presentationml/2006/main" uri="{D6D511B9-2390-475A-947B-AFAB55BFBCF1}">
            <pc226:cmChg xmlns:pc226="http://schemas.microsoft.com/office/powerpoint/2022/06/main/command" chg="mod">
              <pc226:chgData name="Prim, Shih-Ni [LLNL Collaborator]" userId="209f51c4-34f9-4a66-9e74-8af25003e33f" providerId="ADAL" clId="{7C6ECA0C-3D63-4EBA-AE71-6FA370396DA4}" dt="2024-09-21T21:12:57.746" v="1856" actId="20577"/>
              <pc2:cmMkLst xmlns:pc2="http://schemas.microsoft.com/office/powerpoint/2019/9/main/command">
                <pc:docMk/>
                <pc:sldMk cId="1321607041" sldId="889"/>
                <pc2:cmMk id="{C8AAE0E5-794B-47CB-B38B-02A3CBFE9F69}"/>
              </pc2:cmMkLst>
            </pc226:cmChg>
          </p:ext>
        </pc:extLst>
      </pc:sldChg>
      <pc:sldChg chg="modSp mod">
        <pc:chgData name="Prim, Shih-Ni [LLNL Collaborator]" userId="209f51c4-34f9-4a66-9e74-8af25003e33f" providerId="ADAL" clId="{7C6ECA0C-3D63-4EBA-AE71-6FA370396DA4}" dt="2024-09-27T20:45:02.891" v="2415" actId="20577"/>
        <pc:sldMkLst>
          <pc:docMk/>
          <pc:sldMk cId="2215755206" sldId="891"/>
        </pc:sldMkLst>
        <pc:spChg chg="mod">
          <ac:chgData name="Prim, Shih-Ni [LLNL Collaborator]" userId="209f51c4-34f9-4a66-9e74-8af25003e33f" providerId="ADAL" clId="{7C6ECA0C-3D63-4EBA-AE71-6FA370396DA4}" dt="2024-09-27T20:45:02.891" v="2415" actId="20577"/>
          <ac:spMkLst>
            <pc:docMk/>
            <pc:sldMk cId="2215755206" sldId="891"/>
            <ac:spMk id="2" creationId="{86B1BCFD-4D42-A05A-4681-2C3129B9D8D8}"/>
          </ac:spMkLst>
        </pc:spChg>
      </pc:sldChg>
      <pc:sldChg chg="modSp mod modCm">
        <pc:chgData name="Prim, Shih-Ni [LLNL Collaborator]" userId="209f51c4-34f9-4a66-9e74-8af25003e33f" providerId="ADAL" clId="{7C6ECA0C-3D63-4EBA-AE71-6FA370396DA4}" dt="2024-10-08T20:05:05.902" v="5547" actId="20577"/>
        <pc:sldMkLst>
          <pc:docMk/>
          <pc:sldMk cId="4127996794" sldId="893"/>
        </pc:sldMkLst>
        <pc:spChg chg="mod">
          <ac:chgData name="Prim, Shih-Ni [LLNL Collaborator]" userId="209f51c4-34f9-4a66-9e74-8af25003e33f" providerId="ADAL" clId="{7C6ECA0C-3D63-4EBA-AE71-6FA370396DA4}" dt="2024-10-08T20:05:05.902" v="5547" actId="20577"/>
          <ac:spMkLst>
            <pc:docMk/>
            <pc:sldMk cId="4127996794" sldId="893"/>
            <ac:spMk id="2" creationId="{954F8013-2C3A-D939-6139-6D096A6B7A72}"/>
          </ac:spMkLst>
        </pc:spChg>
        <pc:extLst>
          <p:ext xmlns:p="http://schemas.openxmlformats.org/presentationml/2006/main" uri="{D6D511B9-2390-475A-947B-AFAB55BFBCF1}">
            <pc226:cmChg xmlns:pc226="http://schemas.microsoft.com/office/powerpoint/2022/06/main/command" chg="mod">
              <pc226:chgData name="Prim, Shih-Ni [LLNL Collaborator]" userId="209f51c4-34f9-4a66-9e74-8af25003e33f" providerId="ADAL" clId="{7C6ECA0C-3D63-4EBA-AE71-6FA370396DA4}" dt="2024-10-08T20:05:05.902" v="5547" actId="20577"/>
              <pc2:cmMkLst xmlns:pc2="http://schemas.microsoft.com/office/powerpoint/2019/9/main/command">
                <pc:docMk/>
                <pc:sldMk cId="4127996794" sldId="893"/>
                <pc2:cmMk id="{F74398E3-8CC0-4531-9CC4-917D0E935194}"/>
              </pc2:cmMkLst>
            </pc226:cmChg>
          </p:ext>
        </pc:extLst>
      </pc:sldChg>
      <pc:sldChg chg="modSp mod">
        <pc:chgData name="Prim, Shih-Ni [LLNL Collaborator]" userId="209f51c4-34f9-4a66-9e74-8af25003e33f" providerId="ADAL" clId="{7C6ECA0C-3D63-4EBA-AE71-6FA370396DA4}" dt="2024-10-02T15:57:36.358" v="5142" actId="20577"/>
        <pc:sldMkLst>
          <pc:docMk/>
          <pc:sldMk cId="3620788230" sldId="894"/>
        </pc:sldMkLst>
        <pc:spChg chg="mod">
          <ac:chgData name="Prim, Shih-Ni [LLNL Collaborator]" userId="209f51c4-34f9-4a66-9e74-8af25003e33f" providerId="ADAL" clId="{7C6ECA0C-3D63-4EBA-AE71-6FA370396DA4}" dt="2024-10-02T15:57:36.358" v="5142" actId="20577"/>
          <ac:spMkLst>
            <pc:docMk/>
            <pc:sldMk cId="3620788230" sldId="894"/>
            <ac:spMk id="2" creationId="{05812A92-FB2E-76EC-DA2B-4A3C354E4922}"/>
          </ac:spMkLst>
        </pc:spChg>
      </pc:sldChg>
      <pc:sldChg chg="del">
        <pc:chgData name="Prim, Shih-Ni [LLNL Collaborator]" userId="209f51c4-34f9-4a66-9e74-8af25003e33f" providerId="ADAL" clId="{7C6ECA0C-3D63-4EBA-AE71-6FA370396DA4}" dt="2024-09-13T20:55:34.605" v="1100" actId="47"/>
        <pc:sldMkLst>
          <pc:docMk/>
          <pc:sldMk cId="440028505" sldId="895"/>
        </pc:sldMkLst>
      </pc:sldChg>
      <pc:sldChg chg="del">
        <pc:chgData name="Prim, Shih-Ni [LLNL Collaborator]" userId="209f51c4-34f9-4a66-9e74-8af25003e33f" providerId="ADAL" clId="{7C6ECA0C-3D63-4EBA-AE71-6FA370396DA4}" dt="2024-09-13T20:55:47.726" v="1101" actId="47"/>
        <pc:sldMkLst>
          <pc:docMk/>
          <pc:sldMk cId="1030061984" sldId="896"/>
        </pc:sldMkLst>
      </pc:sldChg>
      <pc:sldChg chg="add del">
        <pc:chgData name="Prim, Shih-Ni [LLNL Collaborator]" userId="209f51c4-34f9-4a66-9e74-8af25003e33f" providerId="ADAL" clId="{7C6ECA0C-3D63-4EBA-AE71-6FA370396DA4}" dt="2024-09-24T18:05:01.336" v="2010" actId="47"/>
        <pc:sldMkLst>
          <pc:docMk/>
          <pc:sldMk cId="1729373035" sldId="897"/>
        </pc:sldMkLst>
      </pc:sldChg>
      <pc:sldChg chg="del">
        <pc:chgData name="Prim, Shih-Ni [LLNL Collaborator]" userId="209f51c4-34f9-4a66-9e74-8af25003e33f" providerId="ADAL" clId="{7C6ECA0C-3D63-4EBA-AE71-6FA370396DA4}" dt="2024-09-21T21:11:18.924" v="1717" actId="2696"/>
        <pc:sldMkLst>
          <pc:docMk/>
          <pc:sldMk cId="2475416106" sldId="897"/>
        </pc:sldMkLst>
      </pc:sldChg>
      <pc:sldChg chg="addSp delSp modSp mod">
        <pc:chgData name="Prim, Shih-Ni [LLNL Collaborator]" userId="209f51c4-34f9-4a66-9e74-8af25003e33f" providerId="ADAL" clId="{7C6ECA0C-3D63-4EBA-AE71-6FA370396DA4}" dt="2024-09-29T18:03:44.267" v="3666" actId="1076"/>
        <pc:sldMkLst>
          <pc:docMk/>
          <pc:sldMk cId="2089587066" sldId="898"/>
        </pc:sldMkLst>
        <pc:spChg chg="mod">
          <ac:chgData name="Prim, Shih-Ni [LLNL Collaborator]" userId="209f51c4-34f9-4a66-9e74-8af25003e33f" providerId="ADAL" clId="{7C6ECA0C-3D63-4EBA-AE71-6FA370396DA4}" dt="2024-09-29T18:03:36.765" v="3664" actId="27636"/>
          <ac:spMkLst>
            <pc:docMk/>
            <pc:sldMk cId="2089587066" sldId="898"/>
            <ac:spMk id="2" creationId="{C663F474-F568-F3FD-ADF1-10903D38C05B}"/>
          </ac:spMkLst>
        </pc:spChg>
        <pc:picChg chg="del mod">
          <ac:chgData name="Prim, Shih-Ni [LLNL Collaborator]" userId="209f51c4-34f9-4a66-9e74-8af25003e33f" providerId="ADAL" clId="{7C6ECA0C-3D63-4EBA-AE71-6FA370396DA4}" dt="2024-09-29T17:59:20.839" v="3617" actId="21"/>
          <ac:picMkLst>
            <pc:docMk/>
            <pc:sldMk cId="2089587066" sldId="898"/>
            <ac:picMk id="4" creationId="{C9602066-ADE2-AF2F-39EC-A1A8F6EE6EB2}"/>
          </ac:picMkLst>
        </pc:picChg>
        <pc:picChg chg="add del mod">
          <ac:chgData name="Prim, Shih-Ni [LLNL Collaborator]" userId="209f51c4-34f9-4a66-9e74-8af25003e33f" providerId="ADAL" clId="{7C6ECA0C-3D63-4EBA-AE71-6FA370396DA4}" dt="2024-09-29T18:03:22.641" v="3659" actId="478"/>
          <ac:picMkLst>
            <pc:docMk/>
            <pc:sldMk cId="2089587066" sldId="898"/>
            <ac:picMk id="5" creationId="{C9602066-ADE2-AF2F-39EC-A1A8F6EE6EB2}"/>
          </ac:picMkLst>
        </pc:picChg>
        <pc:picChg chg="mod">
          <ac:chgData name="Prim, Shih-Ni [LLNL Collaborator]" userId="209f51c4-34f9-4a66-9e74-8af25003e33f" providerId="ADAL" clId="{7C6ECA0C-3D63-4EBA-AE71-6FA370396DA4}" dt="2024-09-29T18:03:44.267" v="3666" actId="1076"/>
          <ac:picMkLst>
            <pc:docMk/>
            <pc:sldMk cId="2089587066" sldId="898"/>
            <ac:picMk id="9" creationId="{0120B40E-6DE0-BBB9-5DCF-F4356AC4B140}"/>
          </ac:picMkLst>
        </pc:picChg>
      </pc:sldChg>
      <pc:sldChg chg="delSp modSp mod modCm">
        <pc:chgData name="Prim, Shih-Ni [LLNL Collaborator]" userId="209f51c4-34f9-4a66-9e74-8af25003e33f" providerId="ADAL" clId="{7C6ECA0C-3D63-4EBA-AE71-6FA370396DA4}" dt="2024-10-08T20:14:39.269" v="5812" actId="20577"/>
        <pc:sldMkLst>
          <pc:docMk/>
          <pc:sldMk cId="3454958025" sldId="899"/>
        </pc:sldMkLst>
        <pc:spChg chg="mod">
          <ac:chgData name="Prim, Shih-Ni [LLNL Collaborator]" userId="209f51c4-34f9-4a66-9e74-8af25003e33f" providerId="ADAL" clId="{7C6ECA0C-3D63-4EBA-AE71-6FA370396DA4}" dt="2024-10-08T20:14:39.269" v="5812" actId="20577"/>
          <ac:spMkLst>
            <pc:docMk/>
            <pc:sldMk cId="3454958025" sldId="899"/>
            <ac:spMk id="3" creationId="{4D8101D0-7CA6-F915-0F0C-4081557A12D3}"/>
          </ac:spMkLst>
        </pc:spChg>
        <pc:spChg chg="del">
          <ac:chgData name="Prim, Shih-Ni [LLNL Collaborator]" userId="209f51c4-34f9-4a66-9e74-8af25003e33f" providerId="ADAL" clId="{7C6ECA0C-3D63-4EBA-AE71-6FA370396DA4}" dt="2024-09-27T21:24:08.835" v="2571" actId="478"/>
          <ac:spMkLst>
            <pc:docMk/>
            <pc:sldMk cId="3454958025" sldId="899"/>
            <ac:spMk id="8" creationId="{479B9CC8-30EA-91C4-6B3C-8D528F8A8F6B}"/>
          </ac:spMkLst>
        </pc:spChg>
        <pc:picChg chg="mod">
          <ac:chgData name="Prim, Shih-Ni [LLNL Collaborator]" userId="209f51c4-34f9-4a66-9e74-8af25003e33f" providerId="ADAL" clId="{7C6ECA0C-3D63-4EBA-AE71-6FA370396DA4}" dt="2024-09-27T21:24:42.685" v="2644" actId="1035"/>
          <ac:picMkLst>
            <pc:docMk/>
            <pc:sldMk cId="3454958025" sldId="899"/>
            <ac:picMk id="6" creationId="{ABC6F4AC-6A94-05A0-2A9F-8DB0CB70E25C}"/>
          </ac:picMkLst>
        </pc:picChg>
        <pc:extLst>
          <p:ext xmlns:p="http://schemas.openxmlformats.org/presentationml/2006/main" uri="{D6D511B9-2390-475A-947B-AFAB55BFBCF1}">
            <pc226:cmChg xmlns:pc226="http://schemas.microsoft.com/office/powerpoint/2022/06/main/command" chg="mod">
              <pc226:chgData name="Prim, Shih-Ni [LLNL Collaborator]" userId="209f51c4-34f9-4a66-9e74-8af25003e33f" providerId="ADAL" clId="{7C6ECA0C-3D63-4EBA-AE71-6FA370396DA4}" dt="2024-10-08T20:14:39.269" v="5812" actId="20577"/>
              <pc2:cmMkLst xmlns:pc2="http://schemas.microsoft.com/office/powerpoint/2019/9/main/command">
                <pc:docMk/>
                <pc:sldMk cId="3454958025" sldId="899"/>
                <pc2:cmMk id="{0EBFA416-434B-4E0F-9021-3D2D391ED3C7}"/>
              </pc2:cmMkLst>
            </pc226:cmChg>
          </p:ext>
        </pc:extLst>
      </pc:sldChg>
      <pc:sldChg chg="add del">
        <pc:chgData name="Prim, Shih-Ni [LLNL Collaborator]" userId="209f51c4-34f9-4a66-9e74-8af25003e33f" providerId="ADAL" clId="{7C6ECA0C-3D63-4EBA-AE71-6FA370396DA4}" dt="2024-09-21T21:11:05.857" v="1716" actId="47"/>
        <pc:sldMkLst>
          <pc:docMk/>
          <pc:sldMk cId="97953564" sldId="900"/>
        </pc:sldMkLst>
      </pc:sldChg>
      <pc:sldChg chg="modSp mod">
        <pc:chgData name="Prim, Shih-Ni [LLNL Collaborator]" userId="209f51c4-34f9-4a66-9e74-8af25003e33f" providerId="ADAL" clId="{7C6ECA0C-3D63-4EBA-AE71-6FA370396DA4}" dt="2024-10-02T15:50:46.406" v="5047" actId="27636"/>
        <pc:sldMkLst>
          <pc:docMk/>
          <pc:sldMk cId="716529008" sldId="902"/>
        </pc:sldMkLst>
        <pc:spChg chg="mod">
          <ac:chgData name="Prim, Shih-Ni [LLNL Collaborator]" userId="209f51c4-34f9-4a66-9e74-8af25003e33f" providerId="ADAL" clId="{7C6ECA0C-3D63-4EBA-AE71-6FA370396DA4}" dt="2024-10-02T15:50:46.406" v="5047" actId="27636"/>
          <ac:spMkLst>
            <pc:docMk/>
            <pc:sldMk cId="716529008" sldId="902"/>
            <ac:spMk id="2" creationId="{313F1BB0-814C-F65D-CF45-49CC02F6FFCA}"/>
          </ac:spMkLst>
        </pc:spChg>
      </pc:sldChg>
      <pc:sldChg chg="modSp add del mod">
        <pc:chgData name="Prim, Shih-Ni [LLNL Collaborator]" userId="209f51c4-34f9-4a66-9e74-8af25003e33f" providerId="ADAL" clId="{7C6ECA0C-3D63-4EBA-AE71-6FA370396DA4}" dt="2024-09-24T18:05:04.103" v="2011" actId="47"/>
        <pc:sldMkLst>
          <pc:docMk/>
          <pc:sldMk cId="471462334" sldId="903"/>
        </pc:sldMkLst>
        <pc:spChg chg="mod">
          <ac:chgData name="Prim, Shih-Ni [LLNL Collaborator]" userId="209f51c4-34f9-4a66-9e74-8af25003e33f" providerId="ADAL" clId="{7C6ECA0C-3D63-4EBA-AE71-6FA370396DA4}" dt="2024-09-21T21:11:58.225" v="1719" actId="13926"/>
          <ac:spMkLst>
            <pc:docMk/>
            <pc:sldMk cId="471462334" sldId="903"/>
            <ac:spMk id="2" creationId="{01DB0698-C0DF-FE2A-4969-588C329AD0BD}"/>
          </ac:spMkLst>
        </pc:spChg>
      </pc:sldChg>
      <pc:sldChg chg="del">
        <pc:chgData name="Prim, Shih-Ni [LLNL Collaborator]" userId="209f51c4-34f9-4a66-9e74-8af25003e33f" providerId="ADAL" clId="{7C6ECA0C-3D63-4EBA-AE71-6FA370396DA4}" dt="2024-09-21T21:11:18.924" v="1717" actId="2696"/>
        <pc:sldMkLst>
          <pc:docMk/>
          <pc:sldMk cId="2784564691" sldId="903"/>
        </pc:sldMkLst>
      </pc:sldChg>
      <pc:sldChg chg="addSp delSp modSp mod">
        <pc:chgData name="Prim, Shih-Ni [LLNL Collaborator]" userId="209f51c4-34f9-4a66-9e74-8af25003e33f" providerId="ADAL" clId="{7C6ECA0C-3D63-4EBA-AE71-6FA370396DA4}" dt="2024-10-01T17:03:27.768" v="4186" actId="27614"/>
        <pc:sldMkLst>
          <pc:docMk/>
          <pc:sldMk cId="3714475445" sldId="904"/>
        </pc:sldMkLst>
        <pc:spChg chg="add del">
          <ac:chgData name="Prim, Shih-Ni [LLNL Collaborator]" userId="209f51c4-34f9-4a66-9e74-8af25003e33f" providerId="ADAL" clId="{7C6ECA0C-3D63-4EBA-AE71-6FA370396DA4}" dt="2024-10-01T17:03:21.390" v="4185" actId="26606"/>
          <ac:spMkLst>
            <pc:docMk/>
            <pc:sldMk cId="3714475445" sldId="904"/>
            <ac:spMk id="2" creationId="{76B567F4-2250-5214-D336-67F30401FC5A}"/>
          </ac:spMkLst>
        </pc:spChg>
        <pc:spChg chg="mod ord">
          <ac:chgData name="Prim, Shih-Ni [LLNL Collaborator]" userId="209f51c4-34f9-4a66-9e74-8af25003e33f" providerId="ADAL" clId="{7C6ECA0C-3D63-4EBA-AE71-6FA370396DA4}" dt="2024-10-01T17:03:21.390" v="4185" actId="26606"/>
          <ac:spMkLst>
            <pc:docMk/>
            <pc:sldMk cId="3714475445" sldId="904"/>
            <ac:spMk id="3" creationId="{E0A3CF6F-DF7C-4EDD-93EE-63D119D74FA0}"/>
          </ac:spMkLst>
        </pc:spChg>
        <pc:spChg chg="del">
          <ac:chgData name="Prim, Shih-Ni [LLNL Collaborator]" userId="209f51c4-34f9-4a66-9e74-8af25003e33f" providerId="ADAL" clId="{7C6ECA0C-3D63-4EBA-AE71-6FA370396DA4}" dt="2024-10-01T16:59:38.382" v="4179" actId="478"/>
          <ac:spMkLst>
            <pc:docMk/>
            <pc:sldMk cId="3714475445" sldId="904"/>
            <ac:spMk id="4" creationId="{92566B3B-FB5E-0680-95AF-7DD9EAB9CFB8}"/>
          </ac:spMkLst>
        </pc:spChg>
        <pc:picChg chg="del">
          <ac:chgData name="Prim, Shih-Ni [LLNL Collaborator]" userId="209f51c4-34f9-4a66-9e74-8af25003e33f" providerId="ADAL" clId="{7C6ECA0C-3D63-4EBA-AE71-6FA370396DA4}" dt="2024-10-01T16:59:35.894" v="4178" actId="478"/>
          <ac:picMkLst>
            <pc:docMk/>
            <pc:sldMk cId="3714475445" sldId="904"/>
            <ac:picMk id="6" creationId="{31AA065F-063F-E4CA-1495-792470B45AAD}"/>
          </ac:picMkLst>
        </pc:picChg>
        <pc:picChg chg="add mod">
          <ac:chgData name="Prim, Shih-Ni [LLNL Collaborator]" userId="209f51c4-34f9-4a66-9e74-8af25003e33f" providerId="ADAL" clId="{7C6ECA0C-3D63-4EBA-AE71-6FA370396DA4}" dt="2024-10-01T16:59:57.526" v="4181" actId="931"/>
          <ac:picMkLst>
            <pc:docMk/>
            <pc:sldMk cId="3714475445" sldId="904"/>
            <ac:picMk id="7" creationId="{FD30D8FC-C550-BD1F-020B-4B20028BEE1A}"/>
          </ac:picMkLst>
        </pc:picChg>
        <pc:picChg chg="add mod">
          <ac:chgData name="Prim, Shih-Ni [LLNL Collaborator]" userId="209f51c4-34f9-4a66-9e74-8af25003e33f" providerId="ADAL" clId="{7C6ECA0C-3D63-4EBA-AE71-6FA370396DA4}" dt="2024-10-01T17:01:43.674" v="4183" actId="931"/>
          <ac:picMkLst>
            <pc:docMk/>
            <pc:sldMk cId="3714475445" sldId="904"/>
            <ac:picMk id="9" creationId="{5439A4B4-F3D5-F324-0578-8CD2D48E1575}"/>
          </ac:picMkLst>
        </pc:picChg>
        <pc:picChg chg="add mod">
          <ac:chgData name="Prim, Shih-Ni [LLNL Collaborator]" userId="209f51c4-34f9-4a66-9e74-8af25003e33f" providerId="ADAL" clId="{7C6ECA0C-3D63-4EBA-AE71-6FA370396DA4}" dt="2024-10-01T17:03:27.768" v="4186" actId="27614"/>
          <ac:picMkLst>
            <pc:docMk/>
            <pc:sldMk cId="3714475445" sldId="904"/>
            <ac:picMk id="11" creationId="{0E1B81F6-C495-8AC2-E14E-32C2863CAE35}"/>
          </ac:picMkLst>
        </pc:picChg>
      </pc:sldChg>
      <pc:sldChg chg="modSp mod">
        <pc:chgData name="Prim, Shih-Ni [LLNL Collaborator]" userId="209f51c4-34f9-4a66-9e74-8af25003e33f" providerId="ADAL" clId="{7C6ECA0C-3D63-4EBA-AE71-6FA370396DA4}" dt="2024-09-27T20:47:37.370" v="2419" actId="1076"/>
        <pc:sldMkLst>
          <pc:docMk/>
          <pc:sldMk cId="1293385036" sldId="905"/>
        </pc:sldMkLst>
        <pc:spChg chg="mod">
          <ac:chgData name="Prim, Shih-Ni [LLNL Collaborator]" userId="209f51c4-34f9-4a66-9e74-8af25003e33f" providerId="ADAL" clId="{7C6ECA0C-3D63-4EBA-AE71-6FA370396DA4}" dt="2024-09-27T20:47:30.414" v="2418" actId="14100"/>
          <ac:spMkLst>
            <pc:docMk/>
            <pc:sldMk cId="1293385036" sldId="905"/>
            <ac:spMk id="2" creationId="{01312771-4886-E466-1F12-839362E47FBC}"/>
          </ac:spMkLst>
        </pc:spChg>
        <pc:picChg chg="mod modCrop">
          <ac:chgData name="Prim, Shih-Ni [LLNL Collaborator]" userId="209f51c4-34f9-4a66-9e74-8af25003e33f" providerId="ADAL" clId="{7C6ECA0C-3D63-4EBA-AE71-6FA370396DA4}" dt="2024-09-27T20:47:37.370" v="2419" actId="1076"/>
          <ac:picMkLst>
            <pc:docMk/>
            <pc:sldMk cId="1293385036" sldId="905"/>
            <ac:picMk id="5" creationId="{840C311E-EEB5-5425-38D1-F0561268EAD5}"/>
          </ac:picMkLst>
        </pc:picChg>
      </pc:sldChg>
      <pc:sldChg chg="del">
        <pc:chgData name="Prim, Shih-Ni [LLNL Collaborator]" userId="209f51c4-34f9-4a66-9e74-8af25003e33f" providerId="ADAL" clId="{7C6ECA0C-3D63-4EBA-AE71-6FA370396DA4}" dt="2024-09-21T21:11:05.857" v="1716" actId="47"/>
        <pc:sldMkLst>
          <pc:docMk/>
          <pc:sldMk cId="1359120424" sldId="906"/>
        </pc:sldMkLst>
      </pc:sldChg>
      <pc:sldChg chg="addSp modSp new mod ord">
        <pc:chgData name="Prim, Shih-Ni [LLNL Collaborator]" userId="209f51c4-34f9-4a66-9e74-8af25003e33f" providerId="ADAL" clId="{7C6ECA0C-3D63-4EBA-AE71-6FA370396DA4}" dt="2024-09-26T01:10:03.197" v="2322" actId="20577"/>
        <pc:sldMkLst>
          <pc:docMk/>
          <pc:sldMk cId="484194635" sldId="907"/>
        </pc:sldMkLst>
        <pc:spChg chg="mod">
          <ac:chgData name="Prim, Shih-Ni [LLNL Collaborator]" userId="209f51c4-34f9-4a66-9e74-8af25003e33f" providerId="ADAL" clId="{7C6ECA0C-3D63-4EBA-AE71-6FA370396DA4}" dt="2024-09-26T01:10:03.197" v="2322" actId="20577"/>
          <ac:spMkLst>
            <pc:docMk/>
            <pc:sldMk cId="484194635" sldId="907"/>
            <ac:spMk id="2" creationId="{2BFDB7E8-8C57-AD0D-11A2-63C41EA22721}"/>
          </ac:spMkLst>
        </pc:spChg>
        <pc:spChg chg="mod">
          <ac:chgData name="Prim, Shih-Ni [LLNL Collaborator]" userId="209f51c4-34f9-4a66-9e74-8af25003e33f" providerId="ADAL" clId="{7C6ECA0C-3D63-4EBA-AE71-6FA370396DA4}" dt="2024-09-13T20:40:47.068" v="231" actId="20577"/>
          <ac:spMkLst>
            <pc:docMk/>
            <pc:sldMk cId="484194635" sldId="907"/>
            <ac:spMk id="3" creationId="{D7E212D8-3929-23E9-F4E5-2FC4946DD62F}"/>
          </ac:spMkLst>
        </pc:spChg>
        <pc:spChg chg="add mod">
          <ac:chgData name="Prim, Shih-Ni [LLNL Collaborator]" userId="209f51c4-34f9-4a66-9e74-8af25003e33f" providerId="ADAL" clId="{7C6ECA0C-3D63-4EBA-AE71-6FA370396DA4}" dt="2024-09-26T01:08:40.218" v="2247" actId="14100"/>
          <ac:spMkLst>
            <pc:docMk/>
            <pc:sldMk cId="484194635" sldId="907"/>
            <ac:spMk id="4" creationId="{401299B5-934A-E4F3-0374-E5DA39E0430C}"/>
          </ac:spMkLst>
        </pc:spChg>
        <pc:spChg chg="add mod">
          <ac:chgData name="Prim, Shih-Ni [LLNL Collaborator]" userId="209f51c4-34f9-4a66-9e74-8af25003e33f" providerId="ADAL" clId="{7C6ECA0C-3D63-4EBA-AE71-6FA370396DA4}" dt="2024-09-26T01:09:38.784" v="2305" actId="14100"/>
          <ac:spMkLst>
            <pc:docMk/>
            <pc:sldMk cId="484194635" sldId="907"/>
            <ac:spMk id="5" creationId="{27C0B8E1-4CA3-5E50-B319-9AE3513C96EB}"/>
          </ac:spMkLst>
        </pc:spChg>
        <pc:spChg chg="add mod">
          <ac:chgData name="Prim, Shih-Ni [LLNL Collaborator]" userId="209f51c4-34f9-4a66-9e74-8af25003e33f" providerId="ADAL" clId="{7C6ECA0C-3D63-4EBA-AE71-6FA370396DA4}" dt="2024-09-26T01:09:00.187" v="2262" actId="14100"/>
          <ac:spMkLst>
            <pc:docMk/>
            <pc:sldMk cId="484194635" sldId="907"/>
            <ac:spMk id="6" creationId="{01267504-E651-2180-242E-8AC57DC908B6}"/>
          </ac:spMkLst>
        </pc:spChg>
        <pc:picChg chg="add mod">
          <ac:chgData name="Prim, Shih-Ni [LLNL Collaborator]" userId="209f51c4-34f9-4a66-9e74-8af25003e33f" providerId="ADAL" clId="{7C6ECA0C-3D63-4EBA-AE71-6FA370396DA4}" dt="2024-09-26T01:06:37.553" v="2066" actId="1035"/>
          <ac:picMkLst>
            <pc:docMk/>
            <pc:sldMk cId="484194635" sldId="907"/>
            <ac:picMk id="1026" creationId="{574A9908-E195-EB40-703A-81CD75E08382}"/>
          </ac:picMkLst>
        </pc:picChg>
        <pc:picChg chg="add mod">
          <ac:chgData name="Prim, Shih-Ni [LLNL Collaborator]" userId="209f51c4-34f9-4a66-9e74-8af25003e33f" providerId="ADAL" clId="{7C6ECA0C-3D63-4EBA-AE71-6FA370396DA4}" dt="2024-09-26T01:06:37.553" v="2066" actId="1035"/>
          <ac:picMkLst>
            <pc:docMk/>
            <pc:sldMk cId="484194635" sldId="907"/>
            <ac:picMk id="1028" creationId="{A355166B-F347-4946-670D-91B8D59E0127}"/>
          </ac:picMkLst>
        </pc:picChg>
        <pc:picChg chg="add mod">
          <ac:chgData name="Prim, Shih-Ni [LLNL Collaborator]" userId="209f51c4-34f9-4a66-9e74-8af25003e33f" providerId="ADAL" clId="{7C6ECA0C-3D63-4EBA-AE71-6FA370396DA4}" dt="2024-09-26T01:06:37.553" v="2066" actId="1035"/>
          <ac:picMkLst>
            <pc:docMk/>
            <pc:sldMk cId="484194635" sldId="907"/>
            <ac:picMk id="1030" creationId="{90762F32-72EF-D46F-9F35-58B5F801B7FC}"/>
          </ac:picMkLst>
        </pc:picChg>
      </pc:sldChg>
      <pc:sldChg chg="addSp delSp modSp new del mod">
        <pc:chgData name="Prim, Shih-Ni [LLNL Collaborator]" userId="209f51c4-34f9-4a66-9e74-8af25003e33f" providerId="ADAL" clId="{7C6ECA0C-3D63-4EBA-AE71-6FA370396DA4}" dt="2024-09-13T20:38:39.396" v="52" actId="2696"/>
        <pc:sldMkLst>
          <pc:docMk/>
          <pc:sldMk cId="1054580235" sldId="907"/>
        </pc:sldMkLst>
        <pc:spChg chg="del">
          <ac:chgData name="Prim, Shih-Ni [LLNL Collaborator]" userId="209f51c4-34f9-4a66-9e74-8af25003e33f" providerId="ADAL" clId="{7C6ECA0C-3D63-4EBA-AE71-6FA370396DA4}" dt="2024-09-10T23:34:55.504" v="1"/>
          <ac:spMkLst>
            <pc:docMk/>
            <pc:sldMk cId="1054580235" sldId="907"/>
            <ac:spMk id="2" creationId="{3DD171BE-A6BA-D946-4423-5015AE5A26FF}"/>
          </ac:spMkLst>
        </pc:spChg>
        <pc:spChg chg="add del mod">
          <ac:chgData name="Prim, Shih-Ni [LLNL Collaborator]" userId="209f51c4-34f9-4a66-9e74-8af25003e33f" providerId="ADAL" clId="{7C6ECA0C-3D63-4EBA-AE71-6FA370396DA4}" dt="2024-09-10T23:38:38.048" v="5"/>
          <ac:spMkLst>
            <pc:docMk/>
            <pc:sldMk cId="1054580235" sldId="907"/>
            <ac:spMk id="7" creationId="{A650E79C-71C0-1B9A-3D3E-6EFDC4C00B6D}"/>
          </ac:spMkLst>
        </pc:spChg>
        <pc:spChg chg="add del mod">
          <ac:chgData name="Prim, Shih-Ni [LLNL Collaborator]" userId="209f51c4-34f9-4a66-9e74-8af25003e33f" providerId="ADAL" clId="{7C6ECA0C-3D63-4EBA-AE71-6FA370396DA4}" dt="2024-09-10T23:45:21.113" v="9"/>
          <ac:spMkLst>
            <pc:docMk/>
            <pc:sldMk cId="1054580235" sldId="907"/>
            <ac:spMk id="11" creationId="{3F7E29B2-9B08-CE79-D280-73D90998B7DA}"/>
          </ac:spMkLst>
        </pc:spChg>
        <pc:spChg chg="add del mod">
          <ac:chgData name="Prim, Shih-Ni [LLNL Collaborator]" userId="209f51c4-34f9-4a66-9e74-8af25003e33f" providerId="ADAL" clId="{7C6ECA0C-3D63-4EBA-AE71-6FA370396DA4}" dt="2024-09-10T23:46:15.031" v="13"/>
          <ac:spMkLst>
            <pc:docMk/>
            <pc:sldMk cId="1054580235" sldId="907"/>
            <ac:spMk id="15" creationId="{C5546129-FE22-5172-108F-D5709A9BF61B}"/>
          </ac:spMkLst>
        </pc:spChg>
        <pc:spChg chg="add del mod">
          <ac:chgData name="Prim, Shih-Ni [LLNL Collaborator]" userId="209f51c4-34f9-4a66-9e74-8af25003e33f" providerId="ADAL" clId="{7C6ECA0C-3D63-4EBA-AE71-6FA370396DA4}" dt="2024-09-10T23:48:21.121" v="17"/>
          <ac:spMkLst>
            <pc:docMk/>
            <pc:sldMk cId="1054580235" sldId="907"/>
            <ac:spMk id="19" creationId="{897883F0-62B7-F4C5-2435-EE4CBC24F909}"/>
          </ac:spMkLst>
        </pc:spChg>
        <pc:spChg chg="add del mod">
          <ac:chgData name="Prim, Shih-Ni [LLNL Collaborator]" userId="209f51c4-34f9-4a66-9e74-8af25003e33f" providerId="ADAL" clId="{7C6ECA0C-3D63-4EBA-AE71-6FA370396DA4}" dt="2024-09-11T00:03:14.992" v="21"/>
          <ac:spMkLst>
            <pc:docMk/>
            <pc:sldMk cId="1054580235" sldId="907"/>
            <ac:spMk id="23" creationId="{E2ED576B-42CB-3553-2E43-64260F225651}"/>
          </ac:spMkLst>
        </pc:spChg>
        <pc:spChg chg="add del mod">
          <ac:chgData name="Prim, Shih-Ni [LLNL Collaborator]" userId="209f51c4-34f9-4a66-9e74-8af25003e33f" providerId="ADAL" clId="{7C6ECA0C-3D63-4EBA-AE71-6FA370396DA4}" dt="2024-09-11T00:04:50.476" v="25"/>
          <ac:spMkLst>
            <pc:docMk/>
            <pc:sldMk cId="1054580235" sldId="907"/>
            <ac:spMk id="27" creationId="{702DC63E-15BD-501C-14ED-B17ED2F3C882}"/>
          </ac:spMkLst>
        </pc:spChg>
        <pc:spChg chg="add del mod">
          <ac:chgData name="Prim, Shih-Ni [LLNL Collaborator]" userId="209f51c4-34f9-4a66-9e74-8af25003e33f" providerId="ADAL" clId="{7C6ECA0C-3D63-4EBA-AE71-6FA370396DA4}" dt="2024-09-12T01:32:12.750" v="29"/>
          <ac:spMkLst>
            <pc:docMk/>
            <pc:sldMk cId="1054580235" sldId="907"/>
            <ac:spMk id="31" creationId="{CE51FB1E-5A19-A4BD-BD87-EFAF50D9AC5B}"/>
          </ac:spMkLst>
        </pc:spChg>
        <pc:spChg chg="add del mod">
          <ac:chgData name="Prim, Shih-Ni [LLNL Collaborator]" userId="209f51c4-34f9-4a66-9e74-8af25003e33f" providerId="ADAL" clId="{7C6ECA0C-3D63-4EBA-AE71-6FA370396DA4}" dt="2024-09-12T01:32:54.047" v="33"/>
          <ac:spMkLst>
            <pc:docMk/>
            <pc:sldMk cId="1054580235" sldId="907"/>
            <ac:spMk id="35" creationId="{84E140C9-E104-9B01-2B45-131425F9E8E6}"/>
          </ac:spMkLst>
        </pc:spChg>
        <pc:spChg chg="add del mod">
          <ac:chgData name="Prim, Shih-Ni [LLNL Collaborator]" userId="209f51c4-34f9-4a66-9e74-8af25003e33f" providerId="ADAL" clId="{7C6ECA0C-3D63-4EBA-AE71-6FA370396DA4}" dt="2024-09-12T01:42:24.886" v="37"/>
          <ac:spMkLst>
            <pc:docMk/>
            <pc:sldMk cId="1054580235" sldId="907"/>
            <ac:spMk id="39" creationId="{221FC315-41BE-C95C-BD9B-7A1C4326CF51}"/>
          </ac:spMkLst>
        </pc:spChg>
        <pc:spChg chg="add del mod">
          <ac:chgData name="Prim, Shih-Ni [LLNL Collaborator]" userId="209f51c4-34f9-4a66-9e74-8af25003e33f" providerId="ADAL" clId="{7C6ECA0C-3D63-4EBA-AE71-6FA370396DA4}" dt="2024-09-12T01:44:27.664" v="41"/>
          <ac:spMkLst>
            <pc:docMk/>
            <pc:sldMk cId="1054580235" sldId="907"/>
            <ac:spMk id="43" creationId="{F69526F3-6592-36E2-AFD5-EFF23E3D8CC8}"/>
          </ac:spMkLst>
        </pc:spChg>
        <pc:spChg chg="add del mod">
          <ac:chgData name="Prim, Shih-Ni [LLNL Collaborator]" userId="209f51c4-34f9-4a66-9e74-8af25003e33f" providerId="ADAL" clId="{7C6ECA0C-3D63-4EBA-AE71-6FA370396DA4}" dt="2024-09-12T01:49:19.468" v="45"/>
          <ac:spMkLst>
            <pc:docMk/>
            <pc:sldMk cId="1054580235" sldId="907"/>
            <ac:spMk id="47" creationId="{7D4AE4FF-67B9-166D-EC70-BC6A4049B653}"/>
          </ac:spMkLst>
        </pc:spChg>
        <pc:spChg chg="add del mod">
          <ac:chgData name="Prim, Shih-Ni [LLNL Collaborator]" userId="209f51c4-34f9-4a66-9e74-8af25003e33f" providerId="ADAL" clId="{7C6ECA0C-3D63-4EBA-AE71-6FA370396DA4}" dt="2024-09-12T21:28:11.483" v="49"/>
          <ac:spMkLst>
            <pc:docMk/>
            <pc:sldMk cId="1054580235" sldId="907"/>
            <ac:spMk id="51" creationId="{C235F920-7523-CEDE-3CF4-B8A9153E1B7B}"/>
          </ac:spMkLst>
        </pc:spChg>
        <pc:picChg chg="add del mod">
          <ac:chgData name="Prim, Shih-Ni [LLNL Collaborator]" userId="209f51c4-34f9-4a66-9e74-8af25003e33f" providerId="ADAL" clId="{7C6ECA0C-3D63-4EBA-AE71-6FA370396DA4}" dt="2024-09-10T23:37:50.634" v="4" actId="478"/>
          <ac:picMkLst>
            <pc:docMk/>
            <pc:sldMk cId="1054580235" sldId="907"/>
            <ac:picMk id="5" creationId="{7F7F4387-25B9-5B0F-BF2B-EDEDADC321CD}"/>
          </ac:picMkLst>
        </pc:picChg>
        <pc:picChg chg="add del mod">
          <ac:chgData name="Prim, Shih-Ni [LLNL Collaborator]" userId="209f51c4-34f9-4a66-9e74-8af25003e33f" providerId="ADAL" clId="{7C6ECA0C-3D63-4EBA-AE71-6FA370396DA4}" dt="2024-09-10T23:45:20.498" v="8" actId="478"/>
          <ac:picMkLst>
            <pc:docMk/>
            <pc:sldMk cId="1054580235" sldId="907"/>
            <ac:picMk id="9" creationId="{A7FF6BC8-967B-1450-D814-19F5A191F518}"/>
          </ac:picMkLst>
        </pc:picChg>
        <pc:picChg chg="add del mod">
          <ac:chgData name="Prim, Shih-Ni [LLNL Collaborator]" userId="209f51c4-34f9-4a66-9e74-8af25003e33f" providerId="ADAL" clId="{7C6ECA0C-3D63-4EBA-AE71-6FA370396DA4}" dt="2024-09-10T23:46:14.543" v="12" actId="478"/>
          <ac:picMkLst>
            <pc:docMk/>
            <pc:sldMk cId="1054580235" sldId="907"/>
            <ac:picMk id="13" creationId="{3A6BCBA4-D6AD-B73C-4572-1539C403DDCD}"/>
          </ac:picMkLst>
        </pc:picChg>
        <pc:picChg chg="add del mod">
          <ac:chgData name="Prim, Shih-Ni [LLNL Collaborator]" userId="209f51c4-34f9-4a66-9e74-8af25003e33f" providerId="ADAL" clId="{7C6ECA0C-3D63-4EBA-AE71-6FA370396DA4}" dt="2024-09-10T23:48:20.125" v="16" actId="478"/>
          <ac:picMkLst>
            <pc:docMk/>
            <pc:sldMk cId="1054580235" sldId="907"/>
            <ac:picMk id="17" creationId="{00704807-0FFE-C83F-8E8B-E38C17012930}"/>
          </ac:picMkLst>
        </pc:picChg>
        <pc:picChg chg="add del mod">
          <ac:chgData name="Prim, Shih-Ni [LLNL Collaborator]" userId="209f51c4-34f9-4a66-9e74-8af25003e33f" providerId="ADAL" clId="{7C6ECA0C-3D63-4EBA-AE71-6FA370396DA4}" dt="2024-09-11T00:03:08.610" v="20" actId="478"/>
          <ac:picMkLst>
            <pc:docMk/>
            <pc:sldMk cId="1054580235" sldId="907"/>
            <ac:picMk id="21" creationId="{308CB2C4-D5D3-F9CD-86FE-897A4BDBE91A}"/>
          </ac:picMkLst>
        </pc:picChg>
        <pc:picChg chg="add del mod">
          <ac:chgData name="Prim, Shih-Ni [LLNL Collaborator]" userId="209f51c4-34f9-4a66-9e74-8af25003e33f" providerId="ADAL" clId="{7C6ECA0C-3D63-4EBA-AE71-6FA370396DA4}" dt="2024-09-11T00:04:44.426" v="24" actId="478"/>
          <ac:picMkLst>
            <pc:docMk/>
            <pc:sldMk cId="1054580235" sldId="907"/>
            <ac:picMk id="25" creationId="{33F4EEFB-7D41-78D1-6B0B-1771D038DE6C}"/>
          </ac:picMkLst>
        </pc:picChg>
        <pc:picChg chg="add del mod">
          <ac:chgData name="Prim, Shih-Ni [LLNL Collaborator]" userId="209f51c4-34f9-4a66-9e74-8af25003e33f" providerId="ADAL" clId="{7C6ECA0C-3D63-4EBA-AE71-6FA370396DA4}" dt="2024-09-12T01:32:03.735" v="28" actId="478"/>
          <ac:picMkLst>
            <pc:docMk/>
            <pc:sldMk cId="1054580235" sldId="907"/>
            <ac:picMk id="29" creationId="{73ABD88D-AB0F-9E65-57AB-DD563824C1DB}"/>
          </ac:picMkLst>
        </pc:picChg>
        <pc:picChg chg="add del mod">
          <ac:chgData name="Prim, Shih-Ni [LLNL Collaborator]" userId="209f51c4-34f9-4a66-9e74-8af25003e33f" providerId="ADAL" clId="{7C6ECA0C-3D63-4EBA-AE71-6FA370396DA4}" dt="2024-09-12T01:32:53.424" v="32" actId="478"/>
          <ac:picMkLst>
            <pc:docMk/>
            <pc:sldMk cId="1054580235" sldId="907"/>
            <ac:picMk id="33" creationId="{8AF15328-765D-CC2C-6896-8D5B6083CEF2}"/>
          </ac:picMkLst>
        </pc:picChg>
        <pc:picChg chg="add del mod">
          <ac:chgData name="Prim, Shih-Ni [LLNL Collaborator]" userId="209f51c4-34f9-4a66-9e74-8af25003e33f" providerId="ADAL" clId="{7C6ECA0C-3D63-4EBA-AE71-6FA370396DA4}" dt="2024-09-12T01:42:24.376" v="36" actId="478"/>
          <ac:picMkLst>
            <pc:docMk/>
            <pc:sldMk cId="1054580235" sldId="907"/>
            <ac:picMk id="37" creationId="{51CA689B-BAD1-EE04-4346-8CCD8EAA7BE7}"/>
          </ac:picMkLst>
        </pc:picChg>
        <pc:picChg chg="add del mod">
          <ac:chgData name="Prim, Shih-Ni [LLNL Collaborator]" userId="209f51c4-34f9-4a66-9e74-8af25003e33f" providerId="ADAL" clId="{7C6ECA0C-3D63-4EBA-AE71-6FA370396DA4}" dt="2024-09-12T01:44:26.471" v="40" actId="478"/>
          <ac:picMkLst>
            <pc:docMk/>
            <pc:sldMk cId="1054580235" sldId="907"/>
            <ac:picMk id="41" creationId="{C5C8432C-2DE4-4102-F4AB-75738F9D06A0}"/>
          </ac:picMkLst>
        </pc:picChg>
        <pc:picChg chg="add del mod">
          <ac:chgData name="Prim, Shih-Ni [LLNL Collaborator]" userId="209f51c4-34f9-4a66-9e74-8af25003e33f" providerId="ADAL" clId="{7C6ECA0C-3D63-4EBA-AE71-6FA370396DA4}" dt="2024-09-12T01:49:18.646" v="44" actId="478"/>
          <ac:picMkLst>
            <pc:docMk/>
            <pc:sldMk cId="1054580235" sldId="907"/>
            <ac:picMk id="45" creationId="{A129E38C-C6C3-86E2-EB2B-BB5E27A6C436}"/>
          </ac:picMkLst>
        </pc:picChg>
        <pc:picChg chg="add del mod">
          <ac:chgData name="Prim, Shih-Ni [LLNL Collaborator]" userId="209f51c4-34f9-4a66-9e74-8af25003e33f" providerId="ADAL" clId="{7C6ECA0C-3D63-4EBA-AE71-6FA370396DA4}" dt="2024-09-12T21:28:10.794" v="48" actId="478"/>
          <ac:picMkLst>
            <pc:docMk/>
            <pc:sldMk cId="1054580235" sldId="907"/>
            <ac:picMk id="49" creationId="{2ABB4852-6257-93D6-B0B6-A315578C1971}"/>
          </ac:picMkLst>
        </pc:picChg>
        <pc:picChg chg="add mod">
          <ac:chgData name="Prim, Shih-Ni [LLNL Collaborator]" userId="209f51c4-34f9-4a66-9e74-8af25003e33f" providerId="ADAL" clId="{7C6ECA0C-3D63-4EBA-AE71-6FA370396DA4}" dt="2024-09-12T21:28:15.108" v="51" actId="962"/>
          <ac:picMkLst>
            <pc:docMk/>
            <pc:sldMk cId="1054580235" sldId="907"/>
            <ac:picMk id="53" creationId="{29D6DF1C-E385-0737-A03F-E118F5A2D945}"/>
          </ac:picMkLst>
        </pc:picChg>
      </pc:sldChg>
      <pc:sldChg chg="addSp delSp modSp new mod">
        <pc:chgData name="Prim, Shih-Ni [LLNL Collaborator]" userId="209f51c4-34f9-4a66-9e74-8af25003e33f" providerId="ADAL" clId="{7C6ECA0C-3D63-4EBA-AE71-6FA370396DA4}" dt="2024-10-08T01:11:42.466" v="5386" actId="1035"/>
        <pc:sldMkLst>
          <pc:docMk/>
          <pc:sldMk cId="3657820216" sldId="908"/>
        </pc:sldMkLst>
        <pc:spChg chg="del">
          <ac:chgData name="Prim, Shih-Ni [LLNL Collaborator]" userId="209f51c4-34f9-4a66-9e74-8af25003e33f" providerId="ADAL" clId="{7C6ECA0C-3D63-4EBA-AE71-6FA370396DA4}" dt="2024-09-13T20:49:19.001" v="439" actId="22"/>
          <ac:spMkLst>
            <pc:docMk/>
            <pc:sldMk cId="3657820216" sldId="908"/>
            <ac:spMk id="2" creationId="{49ABCEE6-046E-1927-E144-220261F57612}"/>
          </ac:spMkLst>
        </pc:spChg>
        <pc:spChg chg="mod">
          <ac:chgData name="Prim, Shih-Ni [LLNL Collaborator]" userId="209f51c4-34f9-4a66-9e74-8af25003e33f" providerId="ADAL" clId="{7C6ECA0C-3D63-4EBA-AE71-6FA370396DA4}" dt="2024-09-13T20:53:25.389" v="769" actId="20577"/>
          <ac:spMkLst>
            <pc:docMk/>
            <pc:sldMk cId="3657820216" sldId="908"/>
            <ac:spMk id="3" creationId="{82361388-722C-CCFB-628F-6A85919445C9}"/>
          </ac:spMkLst>
        </pc:spChg>
        <pc:spChg chg="add del mod">
          <ac:chgData name="Prim, Shih-Ni [LLNL Collaborator]" userId="209f51c4-34f9-4a66-9e74-8af25003e33f" providerId="ADAL" clId="{7C6ECA0C-3D63-4EBA-AE71-6FA370396DA4}" dt="2024-09-13T20:49:52.420" v="444"/>
          <ac:spMkLst>
            <pc:docMk/>
            <pc:sldMk cId="3657820216" sldId="908"/>
            <ac:spMk id="6" creationId="{B9A77E7E-1648-5A23-E513-FED1DFF166A8}"/>
          </ac:spMkLst>
        </pc:spChg>
        <pc:spChg chg="add mod">
          <ac:chgData name="Prim, Shih-Ni [LLNL Collaborator]" userId="209f51c4-34f9-4a66-9e74-8af25003e33f" providerId="ADAL" clId="{7C6ECA0C-3D63-4EBA-AE71-6FA370396DA4}" dt="2024-10-08T01:11:42.466" v="5386" actId="1035"/>
          <ac:spMkLst>
            <pc:docMk/>
            <pc:sldMk cId="3657820216" sldId="908"/>
            <ac:spMk id="7" creationId="{99317DDC-85CC-F2F2-B432-53BAA665B3FC}"/>
          </ac:spMkLst>
        </pc:spChg>
        <pc:picChg chg="add mod ord">
          <ac:chgData name="Prim, Shih-Ni [LLNL Collaborator]" userId="209f51c4-34f9-4a66-9e74-8af25003e33f" providerId="ADAL" clId="{7C6ECA0C-3D63-4EBA-AE71-6FA370396DA4}" dt="2024-09-13T20:49:26.555" v="440" actId="1076"/>
          <ac:picMkLst>
            <pc:docMk/>
            <pc:sldMk cId="3657820216" sldId="908"/>
            <ac:picMk id="5" creationId="{9D02CB95-B8A4-8023-2E53-99E1BC05C5ED}"/>
          </ac:picMkLst>
        </pc:picChg>
      </pc:sldChg>
      <pc:sldChg chg="addSp modSp new mod modCm">
        <pc:chgData name="Prim, Shih-Ni [LLNL Collaborator]" userId="209f51c4-34f9-4a66-9e74-8af25003e33f" providerId="ADAL" clId="{7C6ECA0C-3D63-4EBA-AE71-6FA370396DA4}" dt="2024-10-08T21:20:33.545" v="5940" actId="14100"/>
        <pc:sldMkLst>
          <pc:docMk/>
          <pc:sldMk cId="4038701001" sldId="909"/>
        </pc:sldMkLst>
        <pc:spChg chg="mod">
          <ac:chgData name="Prim, Shih-Ni [LLNL Collaborator]" userId="209f51c4-34f9-4a66-9e74-8af25003e33f" providerId="ADAL" clId="{7C6ECA0C-3D63-4EBA-AE71-6FA370396DA4}" dt="2024-10-08T21:20:06.157" v="5921" actId="20577"/>
          <ac:spMkLst>
            <pc:docMk/>
            <pc:sldMk cId="4038701001" sldId="909"/>
            <ac:spMk id="2" creationId="{4E9C7517-ADDE-4300-5994-D22AFD9CCCD6}"/>
          </ac:spMkLst>
        </pc:spChg>
        <pc:spChg chg="mod">
          <ac:chgData name="Prim, Shih-Ni [LLNL Collaborator]" userId="209f51c4-34f9-4a66-9e74-8af25003e33f" providerId="ADAL" clId="{7C6ECA0C-3D63-4EBA-AE71-6FA370396DA4}" dt="2024-10-01T18:30:36.255" v="4413" actId="20577"/>
          <ac:spMkLst>
            <pc:docMk/>
            <pc:sldMk cId="4038701001" sldId="909"/>
            <ac:spMk id="3" creationId="{B31AC9DD-D14A-E498-2C85-2E4B0E5D02F7}"/>
          </ac:spMkLst>
        </pc:spChg>
        <pc:spChg chg="add mod">
          <ac:chgData name="Prim, Shih-Ni [LLNL Collaborator]" userId="209f51c4-34f9-4a66-9e74-8af25003e33f" providerId="ADAL" clId="{7C6ECA0C-3D63-4EBA-AE71-6FA370396DA4}" dt="2024-10-08T20:13:31.014" v="5791" actId="1038"/>
          <ac:spMkLst>
            <pc:docMk/>
            <pc:sldMk cId="4038701001" sldId="909"/>
            <ac:spMk id="4" creationId="{B7D0783B-F620-25C5-1431-00E7EF90F2AC}"/>
          </ac:spMkLst>
        </pc:spChg>
        <pc:picChg chg="add mod">
          <ac:chgData name="Prim, Shih-Ni [LLNL Collaborator]" userId="209f51c4-34f9-4a66-9e74-8af25003e33f" providerId="ADAL" clId="{7C6ECA0C-3D63-4EBA-AE71-6FA370396DA4}" dt="2024-10-08T21:20:33.545" v="5940" actId="14100"/>
          <ac:picMkLst>
            <pc:docMk/>
            <pc:sldMk cId="4038701001" sldId="909"/>
            <ac:picMk id="5" creationId="{E1D6C301-6072-B537-4873-B4C140A02131}"/>
          </ac:picMkLst>
        </pc:picChg>
        <pc:picChg chg="add mod">
          <ac:chgData name="Prim, Shih-Ni [LLNL Collaborator]" userId="209f51c4-34f9-4a66-9e74-8af25003e33f" providerId="ADAL" clId="{7C6ECA0C-3D63-4EBA-AE71-6FA370396DA4}" dt="2024-10-08T20:13:21.649" v="5738" actId="1076"/>
          <ac:picMkLst>
            <pc:docMk/>
            <pc:sldMk cId="4038701001" sldId="909"/>
            <ac:picMk id="7" creationId="{2EBB47F8-B133-F7EC-5D53-26BB68DB8E62}"/>
          </ac:picMkLst>
        </pc:picChg>
        <pc:extLst>
          <p:ext xmlns:p="http://schemas.openxmlformats.org/presentationml/2006/main" uri="{D6D511B9-2390-475A-947B-AFAB55BFBCF1}">
            <pc226:cmChg xmlns:pc226="http://schemas.microsoft.com/office/powerpoint/2022/06/main/command" chg="mod">
              <pc226:chgData name="Prim, Shih-Ni [LLNL Collaborator]" userId="209f51c4-34f9-4a66-9e74-8af25003e33f" providerId="ADAL" clId="{7C6ECA0C-3D63-4EBA-AE71-6FA370396DA4}" dt="2024-10-08T21:20:06.157" v="5921" actId="20577"/>
              <pc2:cmMkLst xmlns:pc2="http://schemas.microsoft.com/office/powerpoint/2019/9/main/command">
                <pc:docMk/>
                <pc:sldMk cId="4038701001" sldId="909"/>
                <pc2:cmMk id="{07DCC003-06D9-46E7-83E1-B1AEDB7D3600}"/>
              </pc2:cmMkLst>
            </pc226:cmChg>
            <pc226:cmChg xmlns:pc226="http://schemas.microsoft.com/office/powerpoint/2022/06/main/command" chg="mod">
              <pc226:chgData name="Prim, Shih-Ni [LLNL Collaborator]" userId="209f51c4-34f9-4a66-9e74-8af25003e33f" providerId="ADAL" clId="{7C6ECA0C-3D63-4EBA-AE71-6FA370396DA4}" dt="2024-10-08T21:20:06.157" v="5921" actId="20577"/>
              <pc2:cmMkLst xmlns:pc2="http://schemas.microsoft.com/office/powerpoint/2019/9/main/command">
                <pc:docMk/>
                <pc:sldMk cId="4038701001" sldId="909"/>
                <pc2:cmMk id="{D1432341-984D-4F0D-97C7-AD5749E12776}"/>
              </pc2:cmMkLst>
            </pc226:cmChg>
            <pc226:cmChg xmlns:pc226="http://schemas.microsoft.com/office/powerpoint/2022/06/main/command" chg="mod">
              <pc226:chgData name="Prim, Shih-Ni [LLNL Collaborator]" userId="209f51c4-34f9-4a66-9e74-8af25003e33f" providerId="ADAL" clId="{7C6ECA0C-3D63-4EBA-AE71-6FA370396DA4}" dt="2024-10-08T20:11:51.003" v="5700" actId="20577"/>
              <pc2:cmMkLst xmlns:pc2="http://schemas.microsoft.com/office/powerpoint/2019/9/main/command">
                <pc:docMk/>
                <pc:sldMk cId="4038701001" sldId="909"/>
                <pc2:cmMk id="{E9661C67-683E-4423-BF24-F5D958152E59}"/>
              </pc2:cmMkLst>
            </pc226:cmChg>
          </p:ext>
        </pc:extLst>
      </pc:sldChg>
      <pc:sldChg chg="addSp delSp modSp new del mod">
        <pc:chgData name="Prim, Shih-Ni [LLNL Collaborator]" userId="209f51c4-34f9-4a66-9e74-8af25003e33f" providerId="ADAL" clId="{7C6ECA0C-3D63-4EBA-AE71-6FA370396DA4}" dt="2024-10-01T16:31:16.327" v="4177" actId="47"/>
        <pc:sldMkLst>
          <pc:docMk/>
          <pc:sldMk cId="3502301494" sldId="910"/>
        </pc:sldMkLst>
        <pc:spChg chg="del">
          <ac:chgData name="Prim, Shih-Ni [LLNL Collaborator]" userId="209f51c4-34f9-4a66-9e74-8af25003e33f" providerId="ADAL" clId="{7C6ECA0C-3D63-4EBA-AE71-6FA370396DA4}" dt="2024-09-13T21:06:49.771" v="1113"/>
          <ac:spMkLst>
            <pc:docMk/>
            <pc:sldMk cId="3502301494" sldId="910"/>
            <ac:spMk id="2" creationId="{ED78EC1B-BD4C-141C-4E49-FFBB66BD80C5}"/>
          </ac:spMkLst>
        </pc:spChg>
        <pc:spChg chg="mod">
          <ac:chgData name="Prim, Shih-Ni [LLNL Collaborator]" userId="209f51c4-34f9-4a66-9e74-8af25003e33f" providerId="ADAL" clId="{7C6ECA0C-3D63-4EBA-AE71-6FA370396DA4}" dt="2024-09-13T21:06:35.924" v="1112" actId="20577"/>
          <ac:spMkLst>
            <pc:docMk/>
            <pc:sldMk cId="3502301494" sldId="910"/>
            <ac:spMk id="3" creationId="{D8472EB5-B33A-33F8-15DB-E58DBA4B0566}"/>
          </ac:spMkLst>
        </pc:spChg>
        <pc:spChg chg="add del mod">
          <ac:chgData name="Prim, Shih-Ni [LLNL Collaborator]" userId="209f51c4-34f9-4a66-9e74-8af25003e33f" providerId="ADAL" clId="{7C6ECA0C-3D63-4EBA-AE71-6FA370396DA4}" dt="2024-09-30T13:51:02.594" v="3756" actId="931"/>
          <ac:spMkLst>
            <pc:docMk/>
            <pc:sldMk cId="3502301494" sldId="910"/>
            <ac:spMk id="4" creationId="{58583289-44A8-B5FF-4029-213043E571AF}"/>
          </ac:spMkLst>
        </pc:spChg>
        <pc:spChg chg="add del mod">
          <ac:chgData name="Prim, Shih-Ni [LLNL Collaborator]" userId="209f51c4-34f9-4a66-9e74-8af25003e33f" providerId="ADAL" clId="{7C6ECA0C-3D63-4EBA-AE71-6FA370396DA4}" dt="2024-09-13T22:01:50.996" v="1151"/>
          <ac:spMkLst>
            <pc:docMk/>
            <pc:sldMk cId="3502301494" sldId="910"/>
            <ac:spMk id="7" creationId="{CA0FCAFE-C0E6-78EF-710D-D5A624E42CDF}"/>
          </ac:spMkLst>
        </pc:spChg>
        <pc:picChg chg="add del mod">
          <ac:chgData name="Prim, Shih-Ni [LLNL Collaborator]" userId="209f51c4-34f9-4a66-9e74-8af25003e33f" providerId="ADAL" clId="{7C6ECA0C-3D63-4EBA-AE71-6FA370396DA4}" dt="2024-09-13T22:01:49.799" v="1150" actId="478"/>
          <ac:picMkLst>
            <pc:docMk/>
            <pc:sldMk cId="3502301494" sldId="910"/>
            <ac:picMk id="5" creationId="{F14BD159-22F1-71F2-FA03-2E2B4DF039AD}"/>
          </ac:picMkLst>
        </pc:picChg>
        <pc:picChg chg="add mod">
          <ac:chgData name="Prim, Shih-Ni [LLNL Collaborator]" userId="209f51c4-34f9-4a66-9e74-8af25003e33f" providerId="ADAL" clId="{7C6ECA0C-3D63-4EBA-AE71-6FA370396DA4}" dt="2024-09-30T13:51:16.507" v="3760" actId="1076"/>
          <ac:picMkLst>
            <pc:docMk/>
            <pc:sldMk cId="3502301494" sldId="910"/>
            <ac:picMk id="6" creationId="{A519D446-C3C4-E3EC-BC82-20D76C268104}"/>
          </ac:picMkLst>
        </pc:picChg>
        <pc:picChg chg="add del mod">
          <ac:chgData name="Prim, Shih-Ni [LLNL Collaborator]" userId="209f51c4-34f9-4a66-9e74-8af25003e33f" providerId="ADAL" clId="{7C6ECA0C-3D63-4EBA-AE71-6FA370396DA4}" dt="2024-09-30T13:50:31.745" v="3755" actId="478"/>
          <ac:picMkLst>
            <pc:docMk/>
            <pc:sldMk cId="3502301494" sldId="910"/>
            <ac:picMk id="9" creationId="{42EA48AB-0514-5C39-9093-15280B623F1B}"/>
          </ac:picMkLst>
        </pc:picChg>
      </pc:sldChg>
      <pc:sldChg chg="addSp delSp modSp new mod modCm">
        <pc:chgData name="Prim, Shih-Ni [LLNL Collaborator]" userId="209f51c4-34f9-4a66-9e74-8af25003e33f" providerId="ADAL" clId="{7C6ECA0C-3D63-4EBA-AE71-6FA370396DA4}" dt="2024-10-08T20:09:53.650" v="5686" actId="1037"/>
        <pc:sldMkLst>
          <pc:docMk/>
          <pc:sldMk cId="4054877015" sldId="911"/>
        </pc:sldMkLst>
        <pc:spChg chg="add del mod">
          <ac:chgData name="Prim, Shih-Ni [LLNL Collaborator]" userId="209f51c4-34f9-4a66-9e74-8af25003e33f" providerId="ADAL" clId="{7C6ECA0C-3D63-4EBA-AE71-6FA370396DA4}" dt="2024-10-08T20:09:01.682" v="5630" actId="478"/>
          <ac:spMkLst>
            <pc:docMk/>
            <pc:sldMk cId="4054877015" sldId="911"/>
            <ac:spMk id="2" creationId="{387C26F1-0304-E1D9-56BD-0247F71DA3D8}"/>
          </ac:spMkLst>
        </pc:spChg>
        <pc:spChg chg="del">
          <ac:chgData name="Prim, Shih-Ni [LLNL Collaborator]" userId="209f51c4-34f9-4a66-9e74-8af25003e33f" providerId="ADAL" clId="{7C6ECA0C-3D63-4EBA-AE71-6FA370396DA4}" dt="2024-09-13T21:07:29.792" v="1130"/>
          <ac:spMkLst>
            <pc:docMk/>
            <pc:sldMk cId="4054877015" sldId="911"/>
            <ac:spMk id="2" creationId="{BBCA64E6-E024-9A30-2608-DE7F7424C079}"/>
          </ac:spMkLst>
        </pc:spChg>
        <pc:spChg chg="mod">
          <ac:chgData name="Prim, Shih-Ni [LLNL Collaborator]" userId="209f51c4-34f9-4a66-9e74-8af25003e33f" providerId="ADAL" clId="{7C6ECA0C-3D63-4EBA-AE71-6FA370396DA4}" dt="2024-10-08T20:09:53.650" v="5686" actId="1037"/>
          <ac:spMkLst>
            <pc:docMk/>
            <pc:sldMk cId="4054877015" sldId="911"/>
            <ac:spMk id="3" creationId="{28D675DD-6EEB-3D7F-7336-687037E92149}"/>
          </ac:spMkLst>
        </pc:spChg>
        <pc:spChg chg="add del mod">
          <ac:chgData name="Prim, Shih-Ni [LLNL Collaborator]" userId="209f51c4-34f9-4a66-9e74-8af25003e33f" providerId="ADAL" clId="{7C6ECA0C-3D63-4EBA-AE71-6FA370396DA4}" dt="2024-09-14T23:10:33.274" v="1157"/>
          <ac:spMkLst>
            <pc:docMk/>
            <pc:sldMk cId="4054877015" sldId="911"/>
            <ac:spMk id="4" creationId="{A83AEF60-EFD2-D41D-D51D-2C63B9F238D6}"/>
          </ac:spMkLst>
        </pc:spChg>
        <pc:spChg chg="add del mod">
          <ac:chgData name="Prim, Shih-Ni [LLNL Collaborator]" userId="209f51c4-34f9-4a66-9e74-8af25003e33f" providerId="ADAL" clId="{7C6ECA0C-3D63-4EBA-AE71-6FA370396DA4}" dt="2024-09-30T13:51:38.558" v="3771" actId="931"/>
          <ac:spMkLst>
            <pc:docMk/>
            <pc:sldMk cId="4054877015" sldId="911"/>
            <ac:spMk id="4" creationId="{EB9E1291-FDE6-C8C9-9037-033C1446FD26}"/>
          </ac:spMkLst>
        </pc:spChg>
        <pc:picChg chg="add del mod">
          <ac:chgData name="Prim, Shih-Ni [LLNL Collaborator]" userId="209f51c4-34f9-4a66-9e74-8af25003e33f" providerId="ADAL" clId="{7C6ECA0C-3D63-4EBA-AE71-6FA370396DA4}" dt="2024-09-14T23:10:17.545" v="1156" actId="478"/>
          <ac:picMkLst>
            <pc:docMk/>
            <pc:sldMk cId="4054877015" sldId="911"/>
            <ac:picMk id="5" creationId="{ACEACDFB-4CBB-80F6-F796-2B1A37E9C2C2}"/>
          </ac:picMkLst>
        </pc:picChg>
        <pc:picChg chg="add mod">
          <ac:chgData name="Prim, Shih-Ni [LLNL Collaborator]" userId="209f51c4-34f9-4a66-9e74-8af25003e33f" providerId="ADAL" clId="{7C6ECA0C-3D63-4EBA-AE71-6FA370396DA4}" dt="2024-09-30T13:51:51.538" v="3775" actId="1076"/>
          <ac:picMkLst>
            <pc:docMk/>
            <pc:sldMk cId="4054877015" sldId="911"/>
            <ac:picMk id="6" creationId="{8D334030-DDD6-D412-0F63-D5294157A61F}"/>
          </ac:picMkLst>
        </pc:picChg>
        <pc:picChg chg="add del mod">
          <ac:chgData name="Prim, Shih-Ni [LLNL Collaborator]" userId="209f51c4-34f9-4a66-9e74-8af25003e33f" providerId="ADAL" clId="{7C6ECA0C-3D63-4EBA-AE71-6FA370396DA4}" dt="2024-09-30T13:51:20.408" v="3761" actId="478"/>
          <ac:picMkLst>
            <pc:docMk/>
            <pc:sldMk cId="4054877015" sldId="911"/>
            <ac:picMk id="7" creationId="{EDFBC5A7-B329-7989-8AE4-D80E0E9D0F4D}"/>
          </ac:picMkLst>
        </pc:picChg>
        <pc:extLst>
          <p:ext xmlns:p="http://schemas.openxmlformats.org/presentationml/2006/main" uri="{D6D511B9-2390-475A-947B-AFAB55BFBCF1}">
            <pc226:cmChg xmlns:pc226="http://schemas.microsoft.com/office/powerpoint/2022/06/main/command" chg="mod">
              <pc226:chgData name="Prim, Shih-Ni [LLNL Collaborator]" userId="209f51c4-34f9-4a66-9e74-8af25003e33f" providerId="ADAL" clId="{7C6ECA0C-3D63-4EBA-AE71-6FA370396DA4}" dt="2024-10-08T20:09:40.411" v="5668" actId="20577"/>
              <pc2:cmMkLst xmlns:pc2="http://schemas.microsoft.com/office/powerpoint/2019/9/main/command">
                <pc:docMk/>
                <pc:sldMk cId="4054877015" sldId="911"/>
                <pc2:cmMk id="{5290CBCF-743D-4E53-BA0A-A3EEB3DB5CD1}"/>
              </pc2:cmMkLst>
            </pc226:cmChg>
          </p:ext>
        </pc:extLst>
      </pc:sldChg>
      <pc:sldChg chg="addSp delSp modSp new del mod">
        <pc:chgData name="Prim, Shih-Ni [LLNL Collaborator]" userId="209f51c4-34f9-4a66-9e74-8af25003e33f" providerId="ADAL" clId="{7C6ECA0C-3D63-4EBA-AE71-6FA370396DA4}" dt="2024-10-01T16:31:11.516" v="4176" actId="47"/>
        <pc:sldMkLst>
          <pc:docMk/>
          <pc:sldMk cId="915576834" sldId="912"/>
        </pc:sldMkLst>
        <pc:spChg chg="del">
          <ac:chgData name="Prim, Shih-Ni [LLNL Collaborator]" userId="209f51c4-34f9-4a66-9e74-8af25003e33f" providerId="ADAL" clId="{7C6ECA0C-3D63-4EBA-AE71-6FA370396DA4}" dt="2024-09-13T21:07:52.031" v="1144"/>
          <ac:spMkLst>
            <pc:docMk/>
            <pc:sldMk cId="915576834" sldId="912"/>
            <ac:spMk id="2" creationId="{5CDC33A7-FAF7-8231-899A-76FE98D346FD}"/>
          </ac:spMkLst>
        </pc:spChg>
        <pc:spChg chg="mod">
          <ac:chgData name="Prim, Shih-Ni [LLNL Collaborator]" userId="209f51c4-34f9-4a66-9e74-8af25003e33f" providerId="ADAL" clId="{7C6ECA0C-3D63-4EBA-AE71-6FA370396DA4}" dt="2024-09-30T13:52:16.131" v="3784" actId="20577"/>
          <ac:spMkLst>
            <pc:docMk/>
            <pc:sldMk cId="915576834" sldId="912"/>
            <ac:spMk id="3" creationId="{4FC4765A-6173-D33A-2F01-A56F114DC91E}"/>
          </ac:spMkLst>
        </pc:spChg>
        <pc:spChg chg="add del mod">
          <ac:chgData name="Prim, Shih-Ni [LLNL Collaborator]" userId="209f51c4-34f9-4a66-9e74-8af25003e33f" providerId="ADAL" clId="{7C6ECA0C-3D63-4EBA-AE71-6FA370396DA4}" dt="2024-09-30T13:52:30.357" v="3786" actId="931"/>
          <ac:spMkLst>
            <pc:docMk/>
            <pc:sldMk cId="915576834" sldId="912"/>
            <ac:spMk id="4" creationId="{144E9CE6-2CCA-BBE9-5E0C-2BEB6FDAD9B3}"/>
          </ac:spMkLst>
        </pc:spChg>
        <pc:spChg chg="add del mod">
          <ac:chgData name="Prim, Shih-Ni [LLNL Collaborator]" userId="209f51c4-34f9-4a66-9e74-8af25003e33f" providerId="ADAL" clId="{7C6ECA0C-3D63-4EBA-AE71-6FA370396DA4}" dt="2024-09-14T23:11:02.117" v="1163"/>
          <ac:spMkLst>
            <pc:docMk/>
            <pc:sldMk cId="915576834" sldId="912"/>
            <ac:spMk id="4" creationId="{699CF344-AD34-4996-1CAE-10056227CFC4}"/>
          </ac:spMkLst>
        </pc:spChg>
        <pc:spChg chg="add mod">
          <ac:chgData name="Prim, Shih-Ni [LLNL Collaborator]" userId="209f51c4-34f9-4a66-9e74-8af25003e33f" providerId="ADAL" clId="{7C6ECA0C-3D63-4EBA-AE71-6FA370396DA4}" dt="2024-09-30T14:01:39.457" v="3810" actId="12"/>
          <ac:spMkLst>
            <pc:docMk/>
            <pc:sldMk cId="915576834" sldId="912"/>
            <ac:spMk id="8" creationId="{D2EE5E7B-A4DB-F2A5-CE5C-8D7554AE0E56}"/>
          </ac:spMkLst>
        </pc:spChg>
        <pc:picChg chg="add del mod">
          <ac:chgData name="Prim, Shih-Ni [LLNL Collaborator]" userId="209f51c4-34f9-4a66-9e74-8af25003e33f" providerId="ADAL" clId="{7C6ECA0C-3D63-4EBA-AE71-6FA370396DA4}" dt="2024-09-14T23:10:55.203" v="1162" actId="478"/>
          <ac:picMkLst>
            <pc:docMk/>
            <pc:sldMk cId="915576834" sldId="912"/>
            <ac:picMk id="5" creationId="{A9176F42-D49D-1D45-10E3-CEA6AB358F65}"/>
          </ac:picMkLst>
        </pc:picChg>
        <pc:picChg chg="add mod">
          <ac:chgData name="Prim, Shih-Ni [LLNL Collaborator]" userId="209f51c4-34f9-4a66-9e74-8af25003e33f" providerId="ADAL" clId="{7C6ECA0C-3D63-4EBA-AE71-6FA370396DA4}" dt="2024-09-30T13:52:40.090" v="3790" actId="1076"/>
          <ac:picMkLst>
            <pc:docMk/>
            <pc:sldMk cId="915576834" sldId="912"/>
            <ac:picMk id="6" creationId="{1B11EAD8-097D-0B31-CE75-7FF086F854F5}"/>
          </ac:picMkLst>
        </pc:picChg>
        <pc:picChg chg="add del mod">
          <ac:chgData name="Prim, Shih-Ni [LLNL Collaborator]" userId="209f51c4-34f9-4a66-9e74-8af25003e33f" providerId="ADAL" clId="{7C6ECA0C-3D63-4EBA-AE71-6FA370396DA4}" dt="2024-09-30T13:52:18.327" v="3785" actId="478"/>
          <ac:picMkLst>
            <pc:docMk/>
            <pc:sldMk cId="915576834" sldId="912"/>
            <ac:picMk id="7" creationId="{9B62A350-00E6-3A08-BC7F-C660C54BE5A8}"/>
          </ac:picMkLst>
        </pc:picChg>
      </pc:sldChg>
      <pc:sldChg chg="modSp new mod modCm">
        <pc:chgData name="Prim, Shih-Ni [LLNL Collaborator]" userId="209f51c4-34f9-4a66-9e74-8af25003e33f" providerId="ADAL" clId="{7C6ECA0C-3D63-4EBA-AE71-6FA370396DA4}" dt="2024-10-08T20:06:38.702" v="5602" actId="20577"/>
        <pc:sldMkLst>
          <pc:docMk/>
          <pc:sldMk cId="2510995664" sldId="913"/>
        </pc:sldMkLst>
        <pc:spChg chg="mod">
          <ac:chgData name="Prim, Shih-Ni [LLNL Collaborator]" userId="209f51c4-34f9-4a66-9e74-8af25003e33f" providerId="ADAL" clId="{7C6ECA0C-3D63-4EBA-AE71-6FA370396DA4}" dt="2024-09-29T18:08:09.770" v="3737"/>
          <ac:spMkLst>
            <pc:docMk/>
            <pc:sldMk cId="2510995664" sldId="913"/>
            <ac:spMk id="2" creationId="{A800184A-3116-8C8B-CE05-07ED4FC86A00}"/>
          </ac:spMkLst>
        </pc:spChg>
        <pc:spChg chg="mod">
          <ac:chgData name="Prim, Shih-Ni [LLNL Collaborator]" userId="209f51c4-34f9-4a66-9e74-8af25003e33f" providerId="ADAL" clId="{7C6ECA0C-3D63-4EBA-AE71-6FA370396DA4}" dt="2024-10-08T20:06:38.702" v="5602" actId="20577"/>
          <ac:spMkLst>
            <pc:docMk/>
            <pc:sldMk cId="2510995664" sldId="913"/>
            <ac:spMk id="3" creationId="{31A680ED-BED9-5F9A-281E-AB34956BBC76}"/>
          </ac:spMkLst>
        </pc:spChg>
        <pc:extLst>
          <p:ext xmlns:p="http://schemas.openxmlformats.org/presentationml/2006/main" uri="{D6D511B9-2390-475A-947B-AFAB55BFBCF1}">
            <pc226:cmChg xmlns:pc226="http://schemas.microsoft.com/office/powerpoint/2022/06/main/command" chg="mod">
              <pc226:chgData name="Prim, Shih-Ni [LLNL Collaborator]" userId="209f51c4-34f9-4a66-9e74-8af25003e33f" providerId="ADAL" clId="{7C6ECA0C-3D63-4EBA-AE71-6FA370396DA4}" dt="2024-10-08T20:06:38.702" v="5602" actId="20577"/>
              <pc2:cmMkLst xmlns:pc2="http://schemas.microsoft.com/office/powerpoint/2019/9/main/command">
                <pc:docMk/>
                <pc:sldMk cId="2510995664" sldId="913"/>
                <pc2:cmMk id="{119AD956-485A-4125-B719-D02B7A1D44C8}"/>
              </pc2:cmMkLst>
            </pc226:cmChg>
          </p:ext>
        </pc:extLst>
      </pc:sldChg>
      <pc:sldChg chg="addSp delSp modSp new mod">
        <pc:chgData name="Prim, Shih-Ni [LLNL Collaborator]" userId="209f51c4-34f9-4a66-9e74-8af25003e33f" providerId="ADAL" clId="{7C6ECA0C-3D63-4EBA-AE71-6FA370396DA4}" dt="2024-10-01T22:09:17.583" v="4576" actId="14100"/>
        <pc:sldMkLst>
          <pc:docMk/>
          <pc:sldMk cId="3757722176" sldId="914"/>
        </pc:sldMkLst>
        <pc:spChg chg="del">
          <ac:chgData name="Prim, Shih-Ni [LLNL Collaborator]" userId="209f51c4-34f9-4a66-9e74-8af25003e33f" providerId="ADAL" clId="{7C6ECA0C-3D63-4EBA-AE71-6FA370396DA4}" dt="2024-09-30T14:09:15.135" v="3874" actId="931"/>
          <ac:spMkLst>
            <pc:docMk/>
            <pc:sldMk cId="3757722176" sldId="914"/>
            <ac:spMk id="2" creationId="{510B4A13-B63F-2141-1E9B-BC8AD359C932}"/>
          </ac:spMkLst>
        </pc:spChg>
        <pc:spChg chg="mod">
          <ac:chgData name="Prim, Shih-Ni [LLNL Collaborator]" userId="209f51c4-34f9-4a66-9e74-8af25003e33f" providerId="ADAL" clId="{7C6ECA0C-3D63-4EBA-AE71-6FA370396DA4}" dt="2024-10-01T22:09:17.583" v="4576" actId="14100"/>
          <ac:spMkLst>
            <pc:docMk/>
            <pc:sldMk cId="3757722176" sldId="914"/>
            <ac:spMk id="3" creationId="{8DFC1DC7-C952-CD48-2E7B-62D4DA8A77ED}"/>
          </ac:spMkLst>
        </pc:spChg>
        <pc:spChg chg="add del mod">
          <ac:chgData name="Prim, Shih-Ni [LLNL Collaborator]" userId="209f51c4-34f9-4a66-9e74-8af25003e33f" providerId="ADAL" clId="{7C6ECA0C-3D63-4EBA-AE71-6FA370396DA4}" dt="2024-09-30T17:10:06.175" v="4090" actId="478"/>
          <ac:spMkLst>
            <pc:docMk/>
            <pc:sldMk cId="3757722176" sldId="914"/>
            <ac:spMk id="4" creationId="{65B77A8D-750E-8B15-3756-7343B5F0A16D}"/>
          </ac:spMkLst>
        </pc:spChg>
        <pc:spChg chg="add del mod">
          <ac:chgData name="Prim, Shih-Ni [LLNL Collaborator]" userId="209f51c4-34f9-4a66-9e74-8af25003e33f" providerId="ADAL" clId="{7C6ECA0C-3D63-4EBA-AE71-6FA370396DA4}" dt="2024-09-30T17:10:19.883" v="4093" actId="931"/>
          <ac:spMkLst>
            <pc:docMk/>
            <pc:sldMk cId="3757722176" sldId="914"/>
            <ac:spMk id="7" creationId="{66D07E27-A4EF-3C89-DBC9-8DEEBFCD56AB}"/>
          </ac:spMkLst>
        </pc:spChg>
        <pc:spChg chg="add del mod">
          <ac:chgData name="Prim, Shih-Ni [LLNL Collaborator]" userId="209f51c4-34f9-4a66-9e74-8af25003e33f" providerId="ADAL" clId="{7C6ECA0C-3D63-4EBA-AE71-6FA370396DA4}" dt="2024-09-30T18:41:36.599" v="4110" actId="931"/>
          <ac:spMkLst>
            <pc:docMk/>
            <pc:sldMk cId="3757722176" sldId="914"/>
            <ac:spMk id="14" creationId="{3E64643B-2A5C-8876-7B4C-67F3AFE352F9}"/>
          </ac:spMkLst>
        </pc:spChg>
        <pc:spChg chg="add del mod">
          <ac:chgData name="Prim, Shih-Ni [LLNL Collaborator]" userId="209f51c4-34f9-4a66-9e74-8af25003e33f" providerId="ADAL" clId="{7C6ECA0C-3D63-4EBA-AE71-6FA370396DA4}" dt="2024-10-01T20:24:43.489" v="4422" actId="931"/>
          <ac:spMkLst>
            <pc:docMk/>
            <pc:sldMk cId="3757722176" sldId="914"/>
            <ac:spMk id="18" creationId="{FE0A07D1-944B-1F79-679E-C42B5B9E9699}"/>
          </ac:spMkLst>
        </pc:spChg>
        <pc:spChg chg="add del mod">
          <ac:chgData name="Prim, Shih-Ni [LLNL Collaborator]" userId="209f51c4-34f9-4a66-9e74-8af25003e33f" providerId="ADAL" clId="{7C6ECA0C-3D63-4EBA-AE71-6FA370396DA4}" dt="2024-10-01T21:09:15.041" v="4453" actId="931"/>
          <ac:spMkLst>
            <pc:docMk/>
            <pc:sldMk cId="3757722176" sldId="914"/>
            <ac:spMk id="24" creationId="{A029863D-2B72-16AC-831C-BCAECF8EC183}"/>
          </ac:spMkLst>
        </pc:spChg>
        <pc:spChg chg="add del mod">
          <ac:chgData name="Prim, Shih-Ni [LLNL Collaborator]" userId="209f51c4-34f9-4a66-9e74-8af25003e33f" providerId="ADAL" clId="{7C6ECA0C-3D63-4EBA-AE71-6FA370396DA4}" dt="2024-10-01T22:06:02.162" v="4458" actId="931"/>
          <ac:spMkLst>
            <pc:docMk/>
            <pc:sldMk cId="3757722176" sldId="914"/>
            <ac:spMk id="28" creationId="{14778DAB-496B-6489-3212-B81B11EF3EB9}"/>
          </ac:spMkLst>
        </pc:spChg>
        <pc:picChg chg="add del mod">
          <ac:chgData name="Prim, Shih-Ni [LLNL Collaborator]" userId="209f51c4-34f9-4a66-9e74-8af25003e33f" providerId="ADAL" clId="{7C6ECA0C-3D63-4EBA-AE71-6FA370396DA4}" dt="2024-09-30T17:10:11.153" v="4092" actId="478"/>
          <ac:picMkLst>
            <pc:docMk/>
            <pc:sldMk cId="3757722176" sldId="914"/>
            <ac:picMk id="5" creationId="{158511EF-28D4-9C8E-3C8E-643A185CD77A}"/>
          </ac:picMkLst>
        </pc:picChg>
        <pc:picChg chg="add del">
          <ac:chgData name="Prim, Shih-Ni [LLNL Collaborator]" userId="209f51c4-34f9-4a66-9e74-8af25003e33f" providerId="ADAL" clId="{7C6ECA0C-3D63-4EBA-AE71-6FA370396DA4}" dt="2024-09-23T15:56:49.561" v="1929" actId="22"/>
          <ac:picMkLst>
            <pc:docMk/>
            <pc:sldMk cId="3757722176" sldId="914"/>
            <ac:picMk id="5" creationId="{6C11497A-0978-6788-AE7E-FACF2C8F00FB}"/>
          </ac:picMkLst>
        </pc:picChg>
        <pc:picChg chg="add del mod">
          <ac:chgData name="Prim, Shih-Ni [LLNL Collaborator]" userId="209f51c4-34f9-4a66-9e74-8af25003e33f" providerId="ADAL" clId="{7C6ECA0C-3D63-4EBA-AE71-6FA370396DA4}" dt="2024-09-30T14:08:57.186" v="3873" actId="478"/>
          <ac:picMkLst>
            <pc:docMk/>
            <pc:sldMk cId="3757722176" sldId="914"/>
            <ac:picMk id="7" creationId="{C6EC198A-1153-0FE8-7480-5B5FBE17EDD7}"/>
          </ac:picMkLst>
        </pc:picChg>
        <pc:picChg chg="add del mod">
          <ac:chgData name="Prim, Shih-Ni [LLNL Collaborator]" userId="209f51c4-34f9-4a66-9e74-8af25003e33f" providerId="ADAL" clId="{7C6ECA0C-3D63-4EBA-AE71-6FA370396DA4}" dt="2024-09-30T17:10:09.727" v="4091" actId="478"/>
          <ac:picMkLst>
            <pc:docMk/>
            <pc:sldMk cId="3757722176" sldId="914"/>
            <ac:picMk id="8" creationId="{957C3B83-6B7D-04C9-77F5-680F3C3DB8EC}"/>
          </ac:picMkLst>
        </pc:picChg>
        <pc:picChg chg="add del mod">
          <ac:chgData name="Prim, Shih-Ni [LLNL Collaborator]" userId="209f51c4-34f9-4a66-9e74-8af25003e33f" providerId="ADAL" clId="{7C6ECA0C-3D63-4EBA-AE71-6FA370396DA4}" dt="2024-09-30T14:09:22.126" v="3878" actId="478"/>
          <ac:picMkLst>
            <pc:docMk/>
            <pc:sldMk cId="3757722176" sldId="914"/>
            <ac:picMk id="9" creationId="{5E9A7076-4EB0-1113-2E40-99F31BC5D778}"/>
          </ac:picMkLst>
        </pc:picChg>
        <pc:picChg chg="add del mod">
          <ac:chgData name="Prim, Shih-Ni [LLNL Collaborator]" userId="209f51c4-34f9-4a66-9e74-8af25003e33f" providerId="ADAL" clId="{7C6ECA0C-3D63-4EBA-AE71-6FA370396DA4}" dt="2024-09-30T18:41:25.771" v="4109" actId="478"/>
          <ac:picMkLst>
            <pc:docMk/>
            <pc:sldMk cId="3757722176" sldId="914"/>
            <ac:picMk id="10" creationId="{01A6CD1B-52B1-764F-3AC3-7EAE8D758120}"/>
          </ac:picMkLst>
        </pc:picChg>
        <pc:picChg chg="add del mod">
          <ac:chgData name="Prim, Shih-Ni [LLNL Collaborator]" userId="209f51c4-34f9-4a66-9e74-8af25003e33f" providerId="ADAL" clId="{7C6ECA0C-3D63-4EBA-AE71-6FA370396DA4}" dt="2024-10-01T20:24:53.801" v="4427" actId="478"/>
          <ac:picMkLst>
            <pc:docMk/>
            <pc:sldMk cId="3757722176" sldId="914"/>
            <ac:picMk id="12" creationId="{193A59D8-EC76-B180-4D7B-96C2BB9B05BD}"/>
          </ac:picMkLst>
        </pc:picChg>
        <pc:picChg chg="add del mod">
          <ac:chgData name="Prim, Shih-Ni [LLNL Collaborator]" userId="209f51c4-34f9-4a66-9e74-8af25003e33f" providerId="ADAL" clId="{7C6ECA0C-3D63-4EBA-AE71-6FA370396DA4}" dt="2024-10-01T20:24:33.930" v="4421" actId="478"/>
          <ac:picMkLst>
            <pc:docMk/>
            <pc:sldMk cId="3757722176" sldId="914"/>
            <ac:picMk id="16" creationId="{81261DF6-E3F7-1B6D-FCB9-A9BE9DFE92DD}"/>
          </ac:picMkLst>
        </pc:picChg>
        <pc:picChg chg="add del mod">
          <ac:chgData name="Prim, Shih-Ni [LLNL Collaborator]" userId="209f51c4-34f9-4a66-9e74-8af25003e33f" providerId="ADAL" clId="{7C6ECA0C-3D63-4EBA-AE71-6FA370396DA4}" dt="2024-10-01T21:09:06.275" v="4452" actId="478"/>
          <ac:picMkLst>
            <pc:docMk/>
            <pc:sldMk cId="3757722176" sldId="914"/>
            <ac:picMk id="20" creationId="{F186C6DC-B504-1FDB-57DE-95E409293D6B}"/>
          </ac:picMkLst>
        </pc:picChg>
        <pc:picChg chg="add del mod">
          <ac:chgData name="Prim, Shih-Ni [LLNL Collaborator]" userId="209f51c4-34f9-4a66-9e74-8af25003e33f" providerId="ADAL" clId="{7C6ECA0C-3D63-4EBA-AE71-6FA370396DA4}" dt="2024-10-01T22:06:12.206" v="4464" actId="478"/>
          <ac:picMkLst>
            <pc:docMk/>
            <pc:sldMk cId="3757722176" sldId="914"/>
            <ac:picMk id="22" creationId="{E9B3EEFE-C96F-E01C-F1AD-9ADF73E02345}"/>
          </ac:picMkLst>
        </pc:picChg>
        <pc:picChg chg="add del mod">
          <ac:chgData name="Prim, Shih-Ni [LLNL Collaborator]" userId="209f51c4-34f9-4a66-9e74-8af25003e33f" providerId="ADAL" clId="{7C6ECA0C-3D63-4EBA-AE71-6FA370396DA4}" dt="2024-10-01T22:05:53.480" v="4457" actId="478"/>
          <ac:picMkLst>
            <pc:docMk/>
            <pc:sldMk cId="3757722176" sldId="914"/>
            <ac:picMk id="26" creationId="{D99A8B52-0BC1-014E-8FC5-0D3AA77DE037}"/>
          </ac:picMkLst>
        </pc:picChg>
        <pc:picChg chg="add mod">
          <ac:chgData name="Prim, Shih-Ni [LLNL Collaborator]" userId="209f51c4-34f9-4a66-9e74-8af25003e33f" providerId="ADAL" clId="{7C6ECA0C-3D63-4EBA-AE71-6FA370396DA4}" dt="2024-10-01T22:06:10.532" v="4463" actId="1076"/>
          <ac:picMkLst>
            <pc:docMk/>
            <pc:sldMk cId="3757722176" sldId="914"/>
            <ac:picMk id="30" creationId="{353E67F8-3E29-DCD4-D8D4-ADC4B3E2EA82}"/>
          </ac:picMkLst>
        </pc:picChg>
        <pc:picChg chg="add mod">
          <ac:chgData name="Prim, Shih-Ni [LLNL Collaborator]" userId="209f51c4-34f9-4a66-9e74-8af25003e33f" providerId="ADAL" clId="{7C6ECA0C-3D63-4EBA-AE71-6FA370396DA4}" dt="2024-10-01T22:06:32.395" v="4471" actId="14100"/>
          <ac:picMkLst>
            <pc:docMk/>
            <pc:sldMk cId="3757722176" sldId="914"/>
            <ac:picMk id="32" creationId="{3E02D438-C8A1-C44C-5A3E-783E9813D259}"/>
          </ac:picMkLst>
        </pc:picChg>
      </pc:sldChg>
      <pc:sldChg chg="new del">
        <pc:chgData name="Prim, Shih-Ni [LLNL Collaborator]" userId="209f51c4-34f9-4a66-9e74-8af25003e33f" providerId="ADAL" clId="{7C6ECA0C-3D63-4EBA-AE71-6FA370396DA4}" dt="2024-09-27T21:18:36.525" v="2434" actId="680"/>
        <pc:sldMkLst>
          <pc:docMk/>
          <pc:sldMk cId="2119658602" sldId="915"/>
        </pc:sldMkLst>
      </pc:sldChg>
      <pc:sldChg chg="addSp delSp modSp new mod">
        <pc:chgData name="Prim, Shih-Ni [LLNL Collaborator]" userId="209f51c4-34f9-4a66-9e74-8af25003e33f" providerId="ADAL" clId="{7C6ECA0C-3D63-4EBA-AE71-6FA370396DA4}" dt="2024-10-08T20:07:01.955" v="5606" actId="20577"/>
        <pc:sldMkLst>
          <pc:docMk/>
          <pc:sldMk cId="3380787788" sldId="915"/>
        </pc:sldMkLst>
        <pc:spChg chg="del">
          <ac:chgData name="Prim, Shih-Ni [LLNL Collaborator]" userId="209f51c4-34f9-4a66-9e74-8af25003e33f" providerId="ADAL" clId="{7C6ECA0C-3D63-4EBA-AE71-6FA370396DA4}" dt="2024-09-30T14:01:07.825" v="3794" actId="931"/>
          <ac:spMkLst>
            <pc:docMk/>
            <pc:sldMk cId="3380787788" sldId="915"/>
            <ac:spMk id="2" creationId="{63195F6B-E37B-1CBE-3021-C8E9ED1E30B1}"/>
          </ac:spMkLst>
        </pc:spChg>
        <pc:spChg chg="mod">
          <ac:chgData name="Prim, Shih-Ni [LLNL Collaborator]" userId="209f51c4-34f9-4a66-9e74-8af25003e33f" providerId="ADAL" clId="{7C6ECA0C-3D63-4EBA-AE71-6FA370396DA4}" dt="2024-09-30T14:01:24.653" v="3807" actId="20577"/>
          <ac:spMkLst>
            <pc:docMk/>
            <pc:sldMk cId="3380787788" sldId="915"/>
            <ac:spMk id="3" creationId="{6886E561-7371-15E1-9053-D978F779F91F}"/>
          </ac:spMkLst>
        </pc:spChg>
        <pc:spChg chg="add mod">
          <ac:chgData name="Prim, Shih-Ni [LLNL Collaborator]" userId="209f51c4-34f9-4a66-9e74-8af25003e33f" providerId="ADAL" clId="{7C6ECA0C-3D63-4EBA-AE71-6FA370396DA4}" dt="2024-10-08T20:07:01.955" v="5606" actId="20577"/>
          <ac:spMkLst>
            <pc:docMk/>
            <pc:sldMk cId="3380787788" sldId="915"/>
            <ac:spMk id="6" creationId="{112FB38A-1F98-33DA-1E49-669C36BD2EDB}"/>
          </ac:spMkLst>
        </pc:spChg>
        <pc:spChg chg="add del">
          <ac:chgData name="Prim, Shih-Ni [LLNL Collaborator]" userId="209f51c4-34f9-4a66-9e74-8af25003e33f" providerId="ADAL" clId="{7C6ECA0C-3D63-4EBA-AE71-6FA370396DA4}" dt="2024-09-30T16:21:57.767" v="4052" actId="22"/>
          <ac:spMkLst>
            <pc:docMk/>
            <pc:sldMk cId="3380787788" sldId="915"/>
            <ac:spMk id="8" creationId="{A9AD2491-2326-BD50-6229-E83162468AD8}"/>
          </ac:spMkLst>
        </pc:spChg>
        <pc:spChg chg="add del mod">
          <ac:chgData name="Prim, Shih-Ni [LLNL Collaborator]" userId="209f51c4-34f9-4a66-9e74-8af25003e33f" providerId="ADAL" clId="{7C6ECA0C-3D63-4EBA-AE71-6FA370396DA4}" dt="2024-10-01T17:52:22.407" v="4189" actId="931"/>
          <ac:spMkLst>
            <pc:docMk/>
            <pc:sldMk cId="3380787788" sldId="915"/>
            <ac:spMk id="12" creationId="{19295A2F-3094-8B63-CAF1-6310923E644D}"/>
          </ac:spMkLst>
        </pc:spChg>
        <pc:spChg chg="add del mod">
          <ac:chgData name="Prim, Shih-Ni [LLNL Collaborator]" userId="209f51c4-34f9-4a66-9e74-8af25003e33f" providerId="ADAL" clId="{7C6ECA0C-3D63-4EBA-AE71-6FA370396DA4}" dt="2024-10-01T18:19:26.847" v="4195" actId="931"/>
          <ac:spMkLst>
            <pc:docMk/>
            <pc:sldMk cId="3380787788" sldId="915"/>
            <ac:spMk id="16" creationId="{40488AE1-42F6-E6D2-A367-34F58DD945BA}"/>
          </ac:spMkLst>
        </pc:spChg>
        <pc:spChg chg="add del mod">
          <ac:chgData name="Prim, Shih-Ni [LLNL Collaborator]" userId="209f51c4-34f9-4a66-9e74-8af25003e33f" providerId="ADAL" clId="{7C6ECA0C-3D63-4EBA-AE71-6FA370396DA4}" dt="2024-10-01T18:31:33.448" v="4415" actId="931"/>
          <ac:spMkLst>
            <pc:docMk/>
            <pc:sldMk cId="3380787788" sldId="915"/>
            <ac:spMk id="20" creationId="{D9D0D7D6-A967-35DE-EF40-5D8FDEE40D8D}"/>
          </ac:spMkLst>
        </pc:spChg>
        <pc:picChg chg="add del mod">
          <ac:chgData name="Prim, Shih-Ni [LLNL Collaborator]" userId="209f51c4-34f9-4a66-9e74-8af25003e33f" providerId="ADAL" clId="{7C6ECA0C-3D63-4EBA-AE71-6FA370396DA4}" dt="2024-09-30T16:26:51.769" v="4068" actId="478"/>
          <ac:picMkLst>
            <pc:docMk/>
            <pc:sldMk cId="3380787788" sldId="915"/>
            <ac:picMk id="4" creationId="{48E36567-652F-F26D-29DF-B3B40F5D72F1}"/>
          </ac:picMkLst>
        </pc:picChg>
        <pc:picChg chg="add del mod">
          <ac:chgData name="Prim, Shih-Ni [LLNL Collaborator]" userId="209f51c4-34f9-4a66-9e74-8af25003e33f" providerId="ADAL" clId="{7C6ECA0C-3D63-4EBA-AE71-6FA370396DA4}" dt="2024-10-01T17:51:49.533" v="4188" actId="478"/>
          <ac:picMkLst>
            <pc:docMk/>
            <pc:sldMk cId="3380787788" sldId="915"/>
            <ac:picMk id="5" creationId="{1A243E66-91D6-3EAF-D289-D17B72516F62}"/>
          </ac:picMkLst>
        </pc:picChg>
        <pc:picChg chg="add del mod">
          <ac:chgData name="Prim, Shih-Ni [LLNL Collaborator]" userId="209f51c4-34f9-4a66-9e74-8af25003e33f" providerId="ADAL" clId="{7C6ECA0C-3D63-4EBA-AE71-6FA370396DA4}" dt="2024-09-30T16:50:24.611" v="4079" actId="478"/>
          <ac:picMkLst>
            <pc:docMk/>
            <pc:sldMk cId="3380787788" sldId="915"/>
            <ac:picMk id="8" creationId="{135AAF1A-E5A9-1060-12B1-078E1D189A48}"/>
          </ac:picMkLst>
        </pc:picChg>
        <pc:picChg chg="add del mod">
          <ac:chgData name="Prim, Shih-Ni [LLNL Collaborator]" userId="209f51c4-34f9-4a66-9e74-8af25003e33f" providerId="ADAL" clId="{7C6ECA0C-3D63-4EBA-AE71-6FA370396DA4}" dt="2024-09-30T16:24:07.835" v="4058" actId="478"/>
          <ac:picMkLst>
            <pc:docMk/>
            <pc:sldMk cId="3380787788" sldId="915"/>
            <ac:picMk id="10" creationId="{03B5A69A-F719-BB1F-0535-3988BEEB991A}"/>
          </ac:picMkLst>
        </pc:picChg>
        <pc:picChg chg="add del mod">
          <ac:chgData name="Prim, Shih-Ni [LLNL Collaborator]" userId="209f51c4-34f9-4a66-9e74-8af25003e33f" providerId="ADAL" clId="{7C6ECA0C-3D63-4EBA-AE71-6FA370396DA4}" dt="2024-10-01T17:51:47.737" v="4187" actId="478"/>
          <ac:picMkLst>
            <pc:docMk/>
            <pc:sldMk cId="3380787788" sldId="915"/>
            <ac:picMk id="10" creationId="{F676C8D3-0DAC-D384-4348-21AE411369A0}"/>
          </ac:picMkLst>
        </pc:picChg>
        <pc:picChg chg="add mod">
          <ac:chgData name="Prim, Shih-Ni [LLNL Collaborator]" userId="209f51c4-34f9-4a66-9e74-8af25003e33f" providerId="ADAL" clId="{7C6ECA0C-3D63-4EBA-AE71-6FA370396DA4}" dt="2024-09-30T16:24:21.049" v="4063" actId="931"/>
          <ac:picMkLst>
            <pc:docMk/>
            <pc:sldMk cId="3380787788" sldId="915"/>
            <ac:picMk id="12" creationId="{2725D0F6-ADDF-7E6C-A5F8-1E17DB295F6D}"/>
          </ac:picMkLst>
        </pc:picChg>
        <pc:picChg chg="add del mod">
          <ac:chgData name="Prim, Shih-Ni [LLNL Collaborator]" userId="209f51c4-34f9-4a66-9e74-8af25003e33f" providerId="ADAL" clId="{7C6ECA0C-3D63-4EBA-AE71-6FA370396DA4}" dt="2024-10-01T18:19:19.128" v="4194" actId="478"/>
          <ac:picMkLst>
            <pc:docMk/>
            <pc:sldMk cId="3380787788" sldId="915"/>
            <ac:picMk id="14" creationId="{209F0123-35C2-FAE7-CF9C-6C3BAA3B467E}"/>
          </ac:picMkLst>
        </pc:picChg>
        <pc:picChg chg="add del mod">
          <ac:chgData name="Prim, Shih-Ni [LLNL Collaborator]" userId="209f51c4-34f9-4a66-9e74-8af25003e33f" providerId="ADAL" clId="{7C6ECA0C-3D63-4EBA-AE71-6FA370396DA4}" dt="2024-10-01T18:31:26.687" v="4414" actId="478"/>
          <ac:picMkLst>
            <pc:docMk/>
            <pc:sldMk cId="3380787788" sldId="915"/>
            <ac:picMk id="18" creationId="{E3F6F37C-1FE8-5E4A-C292-3AA21DFB2708}"/>
          </ac:picMkLst>
        </pc:picChg>
        <pc:picChg chg="add mod">
          <ac:chgData name="Prim, Shih-Ni [LLNL Collaborator]" userId="209f51c4-34f9-4a66-9e74-8af25003e33f" providerId="ADAL" clId="{7C6ECA0C-3D63-4EBA-AE71-6FA370396DA4}" dt="2024-10-01T18:31:45.255" v="4420" actId="1076"/>
          <ac:picMkLst>
            <pc:docMk/>
            <pc:sldMk cId="3380787788" sldId="915"/>
            <ac:picMk id="22" creationId="{E010C357-135F-1614-EA1A-58E77D5E6585}"/>
          </ac:picMkLst>
        </pc:picChg>
      </pc:sldChg>
      <pc:sldChg chg="addSp delSp modSp new mod">
        <pc:chgData name="Prim, Shih-Ni [LLNL Collaborator]" userId="209f51c4-34f9-4a66-9e74-8af25003e33f" providerId="ADAL" clId="{7C6ECA0C-3D63-4EBA-AE71-6FA370396DA4}" dt="2024-10-01T22:08:55.175" v="4541" actId="20577"/>
        <pc:sldMkLst>
          <pc:docMk/>
          <pc:sldMk cId="898024089" sldId="916"/>
        </pc:sldMkLst>
        <pc:spChg chg="del">
          <ac:chgData name="Prim, Shih-Ni [LLNL Collaborator]" userId="209f51c4-34f9-4a66-9e74-8af25003e33f" providerId="ADAL" clId="{7C6ECA0C-3D63-4EBA-AE71-6FA370396DA4}" dt="2024-10-01T21:05:52.427" v="4441" actId="931"/>
          <ac:spMkLst>
            <pc:docMk/>
            <pc:sldMk cId="898024089" sldId="916"/>
            <ac:spMk id="2" creationId="{D730CBFB-1DD1-864F-5DBE-CDAD7889FDF0}"/>
          </ac:spMkLst>
        </pc:spChg>
        <pc:spChg chg="mod">
          <ac:chgData name="Prim, Shih-Ni [LLNL Collaborator]" userId="209f51c4-34f9-4a66-9e74-8af25003e33f" providerId="ADAL" clId="{7C6ECA0C-3D63-4EBA-AE71-6FA370396DA4}" dt="2024-10-01T22:08:55.175" v="4541" actId="20577"/>
          <ac:spMkLst>
            <pc:docMk/>
            <pc:sldMk cId="898024089" sldId="916"/>
            <ac:spMk id="3" creationId="{128722B8-D279-AFEB-8051-8448C9A6A091}"/>
          </ac:spMkLst>
        </pc:spChg>
        <pc:spChg chg="add del mod">
          <ac:chgData name="Prim, Shih-Ni [LLNL Collaborator]" userId="209f51c4-34f9-4a66-9e74-8af25003e33f" providerId="ADAL" clId="{7C6ECA0C-3D63-4EBA-AE71-6FA370396DA4}" dt="2024-10-01T22:06:54.522" v="4473" actId="931"/>
          <ac:spMkLst>
            <pc:docMk/>
            <pc:sldMk cId="898024089" sldId="916"/>
            <ac:spMk id="9" creationId="{7DC98BE8-E5F7-98B7-8217-43AB12B91B51}"/>
          </ac:spMkLst>
        </pc:spChg>
        <pc:picChg chg="add del mod">
          <ac:chgData name="Prim, Shih-Ni [LLNL Collaborator]" userId="209f51c4-34f9-4a66-9e74-8af25003e33f" providerId="ADAL" clId="{7C6ECA0C-3D63-4EBA-AE71-6FA370396DA4}" dt="2024-10-01T22:06:46.901" v="4472" actId="478"/>
          <ac:picMkLst>
            <pc:docMk/>
            <pc:sldMk cId="898024089" sldId="916"/>
            <ac:picMk id="5" creationId="{049AF164-3D32-359C-3C79-79191BD92A34}"/>
          </ac:picMkLst>
        </pc:picChg>
        <pc:picChg chg="add del mod">
          <ac:chgData name="Prim, Shih-Ni [LLNL Collaborator]" userId="209f51c4-34f9-4a66-9e74-8af25003e33f" providerId="ADAL" clId="{7C6ECA0C-3D63-4EBA-AE71-6FA370396DA4}" dt="2024-10-01T22:07:12.143" v="4480" actId="478"/>
          <ac:picMkLst>
            <pc:docMk/>
            <pc:sldMk cId="898024089" sldId="916"/>
            <ac:picMk id="7" creationId="{DA1FE981-DC2A-E504-88E0-999D882E0013}"/>
          </ac:picMkLst>
        </pc:picChg>
        <pc:picChg chg="add mod">
          <ac:chgData name="Prim, Shih-Ni [LLNL Collaborator]" userId="209f51c4-34f9-4a66-9e74-8af25003e33f" providerId="ADAL" clId="{7C6ECA0C-3D63-4EBA-AE71-6FA370396DA4}" dt="2024-10-01T22:07:10.410" v="4479" actId="14100"/>
          <ac:picMkLst>
            <pc:docMk/>
            <pc:sldMk cId="898024089" sldId="916"/>
            <ac:picMk id="11" creationId="{91265ED0-F114-26BF-17AC-164FA4B4497C}"/>
          </ac:picMkLst>
        </pc:picChg>
        <pc:picChg chg="add mod">
          <ac:chgData name="Prim, Shih-Ni [LLNL Collaborator]" userId="209f51c4-34f9-4a66-9e74-8af25003e33f" providerId="ADAL" clId="{7C6ECA0C-3D63-4EBA-AE71-6FA370396DA4}" dt="2024-10-01T22:07:28.858" v="4485" actId="14100"/>
          <ac:picMkLst>
            <pc:docMk/>
            <pc:sldMk cId="898024089" sldId="916"/>
            <ac:picMk id="13" creationId="{A4E6B7CA-20BB-0178-4777-76C71771DE86}"/>
          </ac:picMkLst>
        </pc:picChg>
      </pc:sldChg>
      <pc:sldMasterChg chg="modSp mod modSldLayout">
        <pc:chgData name="Prim, Shih-Ni [LLNL Collaborator]" userId="209f51c4-34f9-4a66-9e74-8af25003e33f" providerId="ADAL" clId="{7C6ECA0C-3D63-4EBA-AE71-6FA370396DA4}" dt="2024-10-04T20:41:23.616" v="5274" actId="20577"/>
        <pc:sldMasterMkLst>
          <pc:docMk/>
          <pc:sldMasterMk cId="0" sldId="2147483709"/>
        </pc:sldMasterMkLst>
        <pc:spChg chg="mod">
          <ac:chgData name="Prim, Shih-Ni [LLNL Collaborator]" userId="209f51c4-34f9-4a66-9e74-8af25003e33f" providerId="ADAL" clId="{7C6ECA0C-3D63-4EBA-AE71-6FA370396DA4}" dt="2024-10-04T20:41:10.487" v="5260" actId="20577"/>
          <ac:spMkLst>
            <pc:docMk/>
            <pc:sldMasterMk cId="0" sldId="2147483709"/>
            <ac:spMk id="14" creationId="{00000000-0000-0000-0000-000000000000}"/>
          </ac:spMkLst>
        </pc:spChg>
        <pc:sldLayoutChg chg="modSp mod">
          <pc:chgData name="Prim, Shih-Ni [LLNL Collaborator]" userId="209f51c4-34f9-4a66-9e74-8af25003e33f" providerId="ADAL" clId="{7C6ECA0C-3D63-4EBA-AE71-6FA370396DA4}" dt="2024-10-04T20:41:23.616" v="5274" actId="20577"/>
          <pc:sldLayoutMkLst>
            <pc:docMk/>
            <pc:sldMasterMk cId="0" sldId="2147483709"/>
            <pc:sldLayoutMk cId="0" sldId="2147483710"/>
          </pc:sldLayoutMkLst>
          <pc:spChg chg="mod">
            <ac:chgData name="Prim, Shih-Ni [LLNL Collaborator]" userId="209f51c4-34f9-4a66-9e74-8af25003e33f" providerId="ADAL" clId="{7C6ECA0C-3D63-4EBA-AE71-6FA370396DA4}" dt="2024-10-04T20:41:23.616" v="5274" actId="20577"/>
            <ac:spMkLst>
              <pc:docMk/>
              <pc:sldMasterMk cId="0" sldId="2147483709"/>
              <pc:sldLayoutMk cId="0" sldId="2147483710"/>
              <ac:spMk id="14" creationId="{00000000-0000-0000-0000-000000000000}"/>
            </ac:spMkLst>
          </pc:spChg>
        </pc:sldLayoutChg>
      </pc:sldMasterChg>
    </pc:docChg>
  </pc:docChgLst>
  <pc:docChgLst>
    <pc:chgData name="Perfect, Brad" userId="e446f558-0982-43e6-9a5b-8cf220861d63" providerId="ADAL" clId="{94E5D08F-3F0C-4D3B-8766-1BC0E70D57AC}"/>
    <pc:docChg chg="modSld">
      <pc:chgData name="Perfect, Brad" userId="e446f558-0982-43e6-9a5b-8cf220861d63" providerId="ADAL" clId="{94E5D08F-3F0C-4D3B-8766-1BC0E70D57AC}" dt="2023-02-06T23:53:59.866" v="117" actId="1076"/>
      <pc:docMkLst>
        <pc:docMk/>
      </pc:docMkLst>
      <pc:sldChg chg="addSp modSp mod">
        <pc:chgData name="Perfect, Brad" userId="e446f558-0982-43e6-9a5b-8cf220861d63" providerId="ADAL" clId="{94E5D08F-3F0C-4D3B-8766-1BC0E70D57AC}" dt="2023-02-06T23:53:59.866" v="117" actId="1076"/>
        <pc:sldMkLst>
          <pc:docMk/>
          <pc:sldMk cId="0" sldId="493"/>
        </pc:sldMkLst>
        <pc:spChg chg="add mod">
          <ac:chgData name="Perfect, Brad" userId="e446f558-0982-43e6-9a5b-8cf220861d63" providerId="ADAL" clId="{94E5D08F-3F0C-4D3B-8766-1BC0E70D57AC}" dt="2023-02-06T23:53:59.866" v="117" actId="1076"/>
          <ac:spMkLst>
            <pc:docMk/>
            <pc:sldMk cId="0" sldId="493"/>
            <ac:spMk id="2" creationId="{B3460752-B5A8-BA3C-BDB4-58FBC699532F}"/>
          </ac:spMkLst>
        </pc:spChg>
      </pc:sldChg>
      <pc:sldChg chg="addCm">
        <pc:chgData name="Perfect, Brad" userId="e446f558-0982-43e6-9a5b-8cf220861d63" providerId="ADAL" clId="{94E5D08F-3F0C-4D3B-8766-1BC0E70D57AC}" dt="2023-02-06T23:17:03.364" v="0"/>
        <pc:sldMkLst>
          <pc:docMk/>
          <pc:sldMk cId="495022462" sldId="828"/>
        </pc:sldMkLst>
      </pc:sldChg>
    </pc:docChg>
  </pc:docChgLst>
  <pc:docChgLst>
    <pc:chgData name="Quinlan, Kevin Randall" userId="S::quinlan5@llnl.gov::d0f6642f-7a02-4d7f-8eeb-65c4f4c12421" providerId="AD" clId="Web-{5978D394-8AE6-793A-B394-F1282B0BCA42}"/>
    <pc:docChg chg="modSld">
      <pc:chgData name="Quinlan, Kevin Randall" userId="S::quinlan5@llnl.gov::d0f6642f-7a02-4d7f-8eeb-65c4f4c12421" providerId="AD" clId="Web-{5978D394-8AE6-793A-B394-F1282B0BCA42}" dt="2024-07-30T16:51:44.368" v="18"/>
      <pc:docMkLst>
        <pc:docMk/>
      </pc:docMkLst>
      <pc:sldChg chg="addCm">
        <pc:chgData name="Quinlan, Kevin Randall" userId="S::quinlan5@llnl.gov::d0f6642f-7a02-4d7f-8eeb-65c4f4c12421" providerId="AD" clId="Web-{5978D394-8AE6-793A-B394-F1282B0BCA42}" dt="2024-07-30T16:38:41.549" v="7"/>
        <pc:sldMkLst>
          <pc:docMk/>
          <pc:sldMk cId="1300674489" sldId="881"/>
        </pc:sldMkLst>
        <pc:extLst>
          <p:ext xmlns:p="http://schemas.openxmlformats.org/presentationml/2006/main" uri="{D6D511B9-2390-475A-947B-AFAB55BFBCF1}">
            <pc226:cmChg xmlns:pc226="http://schemas.microsoft.com/office/powerpoint/2022/06/main/command" chg="add">
              <pc226:chgData name="Quinlan, Kevin Randall" userId="S::quinlan5@llnl.gov::d0f6642f-7a02-4d7f-8eeb-65c4f4c12421" providerId="AD" clId="Web-{5978D394-8AE6-793A-B394-F1282B0BCA42}" dt="2024-07-30T16:38:41.549" v="7"/>
              <pc2:cmMkLst xmlns:pc2="http://schemas.microsoft.com/office/powerpoint/2019/9/main/command">
                <pc:docMk/>
                <pc:sldMk cId="1300674489" sldId="881"/>
                <pc2:cmMk id="{C0E8F014-BA26-44DF-A104-0FFC41C56808}"/>
              </pc2:cmMkLst>
            </pc226:cmChg>
          </p:ext>
        </pc:extLst>
      </pc:sldChg>
      <pc:sldChg chg="modSp">
        <pc:chgData name="Quinlan, Kevin Randall" userId="S::quinlan5@llnl.gov::d0f6642f-7a02-4d7f-8eeb-65c4f4c12421" providerId="AD" clId="Web-{5978D394-8AE6-793A-B394-F1282B0BCA42}" dt="2024-07-30T16:47:33.850" v="16" actId="20577"/>
        <pc:sldMkLst>
          <pc:docMk/>
          <pc:sldMk cId="1321607041" sldId="889"/>
        </pc:sldMkLst>
        <pc:spChg chg="mod">
          <ac:chgData name="Quinlan, Kevin Randall" userId="S::quinlan5@llnl.gov::d0f6642f-7a02-4d7f-8eeb-65c4f4c12421" providerId="AD" clId="Web-{5978D394-8AE6-793A-B394-F1282B0BCA42}" dt="2024-07-30T16:47:33.850" v="16" actId="20577"/>
          <ac:spMkLst>
            <pc:docMk/>
            <pc:sldMk cId="1321607041" sldId="889"/>
            <ac:spMk id="2" creationId="{0A157D40-F116-D821-1610-78405569671A}"/>
          </ac:spMkLst>
        </pc:spChg>
      </pc:sldChg>
      <pc:sldChg chg="addCm">
        <pc:chgData name="Quinlan, Kevin Randall" userId="S::quinlan5@llnl.gov::d0f6642f-7a02-4d7f-8eeb-65c4f4c12421" providerId="AD" clId="Web-{5978D394-8AE6-793A-B394-F1282B0BCA42}" dt="2024-07-30T16:41:30.550" v="8"/>
        <pc:sldMkLst>
          <pc:docMk/>
          <pc:sldMk cId="2215755206" sldId="891"/>
        </pc:sldMkLst>
        <pc:extLst>
          <p:ext xmlns:p="http://schemas.openxmlformats.org/presentationml/2006/main" uri="{D6D511B9-2390-475A-947B-AFAB55BFBCF1}">
            <pc226:cmChg xmlns:pc226="http://schemas.microsoft.com/office/powerpoint/2022/06/main/command" chg="add">
              <pc226:chgData name="Quinlan, Kevin Randall" userId="S::quinlan5@llnl.gov::d0f6642f-7a02-4d7f-8eeb-65c4f4c12421" providerId="AD" clId="Web-{5978D394-8AE6-793A-B394-F1282B0BCA42}" dt="2024-07-30T16:41:30.550" v="8"/>
              <pc2:cmMkLst xmlns:pc2="http://schemas.microsoft.com/office/powerpoint/2019/9/main/command">
                <pc:docMk/>
                <pc:sldMk cId="2215755206" sldId="891"/>
                <pc2:cmMk id="{2F2BAC11-7137-4F7D-93B4-8C258C9AD048}"/>
              </pc2:cmMkLst>
            </pc226:cmChg>
          </p:ext>
        </pc:extLst>
      </pc:sldChg>
      <pc:sldChg chg="addCm">
        <pc:chgData name="Quinlan, Kevin Randall" userId="S::quinlan5@llnl.gov::d0f6642f-7a02-4d7f-8eeb-65c4f4c12421" providerId="AD" clId="Web-{5978D394-8AE6-793A-B394-F1282B0BCA42}" dt="2024-07-30T16:42:53.254" v="9"/>
        <pc:sldMkLst>
          <pc:docMk/>
          <pc:sldMk cId="440028505" sldId="895"/>
        </pc:sldMkLst>
        <pc:extLst>
          <p:ext xmlns:p="http://schemas.openxmlformats.org/presentationml/2006/main" uri="{D6D511B9-2390-475A-947B-AFAB55BFBCF1}">
            <pc226:cmChg xmlns:pc226="http://schemas.microsoft.com/office/powerpoint/2022/06/main/command" chg="add">
              <pc226:chgData name="Quinlan, Kevin Randall" userId="S::quinlan5@llnl.gov::d0f6642f-7a02-4d7f-8eeb-65c4f4c12421" providerId="AD" clId="Web-{5978D394-8AE6-793A-B394-F1282B0BCA42}" dt="2024-07-30T16:42:53.254" v="9"/>
              <pc2:cmMkLst xmlns:pc2="http://schemas.microsoft.com/office/powerpoint/2019/9/main/command">
                <pc:docMk/>
                <pc:sldMk cId="440028505" sldId="895"/>
                <pc2:cmMk id="{2560D502-F0B4-45C3-99BB-956C01E7CB86}"/>
              </pc2:cmMkLst>
            </pc226:cmChg>
          </p:ext>
        </pc:extLst>
      </pc:sldChg>
      <pc:sldChg chg="addCm">
        <pc:chgData name="Quinlan, Kevin Randall" userId="S::quinlan5@llnl.gov::d0f6642f-7a02-4d7f-8eeb-65c4f4c12421" providerId="AD" clId="Web-{5978D394-8AE6-793A-B394-F1282B0BCA42}" dt="2024-07-30T16:44:01.083" v="10"/>
        <pc:sldMkLst>
          <pc:docMk/>
          <pc:sldMk cId="1030061984" sldId="896"/>
        </pc:sldMkLst>
        <pc:extLst>
          <p:ext xmlns:p="http://schemas.openxmlformats.org/presentationml/2006/main" uri="{D6D511B9-2390-475A-947B-AFAB55BFBCF1}">
            <pc226:cmChg xmlns:pc226="http://schemas.microsoft.com/office/powerpoint/2022/06/main/command" chg="add">
              <pc226:chgData name="Quinlan, Kevin Randall" userId="S::quinlan5@llnl.gov::d0f6642f-7a02-4d7f-8eeb-65c4f4c12421" providerId="AD" clId="Web-{5978D394-8AE6-793A-B394-F1282B0BCA42}" dt="2024-07-30T16:44:01.083" v="10"/>
              <pc2:cmMkLst xmlns:pc2="http://schemas.microsoft.com/office/powerpoint/2019/9/main/command">
                <pc:docMk/>
                <pc:sldMk cId="1030061984" sldId="896"/>
                <pc2:cmMk id="{741FE25F-CD59-4098-BE8A-519C77E1F1D6}"/>
              </pc2:cmMkLst>
            </pc226:cmChg>
          </p:ext>
        </pc:extLst>
      </pc:sldChg>
      <pc:sldChg chg="addCm delCm">
        <pc:chgData name="Quinlan, Kevin Randall" userId="S::quinlan5@llnl.gov::d0f6642f-7a02-4d7f-8eeb-65c4f4c12421" providerId="AD" clId="Web-{5978D394-8AE6-793A-B394-F1282B0BCA42}" dt="2024-07-30T16:47:01.116" v="13"/>
        <pc:sldMkLst>
          <pc:docMk/>
          <pc:sldMk cId="2475416106" sldId="897"/>
        </pc:sldMkLst>
        <pc:extLst>
          <p:ext xmlns:p="http://schemas.openxmlformats.org/presentationml/2006/main" uri="{D6D511B9-2390-475A-947B-AFAB55BFBCF1}">
            <pc226:cmChg xmlns:pc226="http://schemas.microsoft.com/office/powerpoint/2022/06/main/command" chg="add del">
              <pc226:chgData name="Quinlan, Kevin Randall" userId="S::quinlan5@llnl.gov::d0f6642f-7a02-4d7f-8eeb-65c4f4c12421" providerId="AD" clId="Web-{5978D394-8AE6-793A-B394-F1282B0BCA42}" dt="2024-07-30T16:45:12.740" v="12"/>
              <pc2:cmMkLst xmlns:pc2="http://schemas.microsoft.com/office/powerpoint/2019/9/main/command">
                <pc:docMk/>
                <pc:sldMk cId="2475416106" sldId="897"/>
                <pc2:cmMk id="{54DF4F36-6A82-4A6D-87D9-1DF157769176}"/>
              </pc2:cmMkLst>
            </pc226:cmChg>
            <pc226:cmChg xmlns:pc226="http://schemas.microsoft.com/office/powerpoint/2022/06/main/command" chg="add">
              <pc226:chgData name="Quinlan, Kevin Randall" userId="S::quinlan5@llnl.gov::d0f6642f-7a02-4d7f-8eeb-65c4f4c12421" providerId="AD" clId="Web-{5978D394-8AE6-793A-B394-F1282B0BCA42}" dt="2024-07-30T16:47:01.116" v="13"/>
              <pc2:cmMkLst xmlns:pc2="http://schemas.microsoft.com/office/powerpoint/2019/9/main/command">
                <pc:docMk/>
                <pc:sldMk cId="2475416106" sldId="897"/>
                <pc2:cmMk id="{1194727E-5A66-4D5D-A2FB-5C148C80A397}"/>
              </pc2:cmMkLst>
            </pc226:cmChg>
          </p:ext>
        </pc:extLst>
      </pc:sldChg>
      <pc:sldChg chg="modSp addCm modCm">
        <pc:chgData name="Quinlan, Kevin Randall" userId="S::quinlan5@llnl.gov::d0f6642f-7a02-4d7f-8eeb-65c4f4c12421" providerId="AD" clId="Web-{5978D394-8AE6-793A-B394-F1282B0BCA42}" dt="2024-07-30T16:51:44.368" v="18"/>
        <pc:sldMkLst>
          <pc:docMk/>
          <pc:sldMk cId="2089587066" sldId="898"/>
        </pc:sldMkLst>
        <pc:spChg chg="mod">
          <ac:chgData name="Quinlan, Kevin Randall" userId="S::quinlan5@llnl.gov::d0f6642f-7a02-4d7f-8eeb-65c4f4c12421" providerId="AD" clId="Web-{5978D394-8AE6-793A-B394-F1282B0BCA42}" dt="2024-07-30T16:29:01.684" v="1" actId="20577"/>
          <ac:spMkLst>
            <pc:docMk/>
            <pc:sldMk cId="2089587066" sldId="898"/>
            <ac:spMk id="3" creationId="{B71445C9-E998-C902-BD7A-7E1C09CCE7C4}"/>
          </ac:spMkLst>
        </pc:spChg>
        <pc:extLst>
          <p:ext xmlns:p="http://schemas.openxmlformats.org/presentationml/2006/main" uri="{D6D511B9-2390-475A-947B-AFAB55BFBCF1}">
            <pc226:cmChg xmlns:pc226="http://schemas.microsoft.com/office/powerpoint/2022/06/main/command" chg="add">
              <pc226:chgData name="Quinlan, Kevin Randall" userId="S::quinlan5@llnl.gov::d0f6642f-7a02-4d7f-8eeb-65c4f4c12421" providerId="AD" clId="Web-{5978D394-8AE6-793A-B394-F1282B0BCA42}" dt="2024-07-30T16:51:44.368" v="18"/>
              <pc2:cmMkLst xmlns:pc2="http://schemas.microsoft.com/office/powerpoint/2019/9/main/command">
                <pc:docMk/>
                <pc:sldMk cId="2089587066" sldId="898"/>
                <pc2:cmMk id="{0F2B99CB-6198-4EEB-ABCA-617BE6EC1D08}"/>
              </pc2:cmMkLst>
              <pc226:cmRplyChg chg="add">
                <pc226:chgData name="Quinlan, Kevin Randall" userId="S::quinlan5@llnl.gov::d0f6642f-7a02-4d7f-8eeb-65c4f4c12421" providerId="AD" clId="Web-{5978D394-8AE6-793A-B394-F1282B0BCA42}" dt="2024-07-30T16:51:44.368" v="18"/>
                <pc2:cmRplyMkLst xmlns:pc2="http://schemas.microsoft.com/office/powerpoint/2019/9/main/command">
                  <pc:docMk/>
                  <pc:sldMk cId="2089587066" sldId="898"/>
                  <pc2:cmMk id="{0F2B99CB-6198-4EEB-ABCA-617BE6EC1D08}"/>
                  <pc2:cmRplyMk id="{DF41E4BD-B4A7-4A55-85C7-F0054C63A8C3}"/>
                </pc2:cmRplyMkLst>
              </pc226:cmRplyChg>
            </pc226:cmChg>
          </p:ext>
        </pc:extLst>
      </pc:sldChg>
      <pc:sldChg chg="addCm modCm">
        <pc:chgData name="Quinlan, Kevin Randall" userId="S::quinlan5@llnl.gov::d0f6642f-7a02-4d7f-8eeb-65c4f4c12421" providerId="AD" clId="Web-{5978D394-8AE6-793A-B394-F1282B0BCA42}" dt="2024-07-30T16:35:10.860" v="6"/>
        <pc:sldMkLst>
          <pc:docMk/>
          <pc:sldMk cId="3454958025" sldId="899"/>
        </pc:sldMkLst>
        <pc:extLst>
          <p:ext xmlns:p="http://schemas.openxmlformats.org/presentationml/2006/main" uri="{D6D511B9-2390-475A-947B-AFAB55BFBCF1}">
            <pc226:cmChg xmlns:pc226="http://schemas.microsoft.com/office/powerpoint/2022/06/main/command" chg="add">
              <pc226:chgData name="Quinlan, Kevin Randall" userId="S::quinlan5@llnl.gov::d0f6642f-7a02-4d7f-8eeb-65c4f4c12421" providerId="AD" clId="Web-{5978D394-8AE6-793A-B394-F1282B0BCA42}" dt="2024-07-30T16:34:04.765" v="4"/>
              <pc2:cmMkLst xmlns:pc2="http://schemas.microsoft.com/office/powerpoint/2019/9/main/command">
                <pc:docMk/>
                <pc:sldMk cId="3454958025" sldId="899"/>
                <pc2:cmMk id="{44B3BA0C-7700-47B1-89F8-5248DFE66252}"/>
              </pc2:cmMkLst>
            </pc226:cmChg>
            <pc226:cmChg xmlns:pc226="http://schemas.microsoft.com/office/powerpoint/2022/06/main/command" chg="add">
              <pc226:chgData name="Quinlan, Kevin Randall" userId="S::quinlan5@llnl.gov::d0f6642f-7a02-4d7f-8eeb-65c4f4c12421" providerId="AD" clId="Web-{5978D394-8AE6-793A-B394-F1282B0BCA42}" dt="2024-07-30T16:35:10.860" v="6"/>
              <pc2:cmMkLst xmlns:pc2="http://schemas.microsoft.com/office/powerpoint/2019/9/main/command">
                <pc:docMk/>
                <pc:sldMk cId="3454958025" sldId="899"/>
                <pc2:cmMk id="{72CD8C26-A0F2-4289-997F-7EDEA253A329}"/>
              </pc2:cmMkLst>
              <pc226:cmRplyChg chg="add">
                <pc226:chgData name="Quinlan, Kevin Randall" userId="S::quinlan5@llnl.gov::d0f6642f-7a02-4d7f-8eeb-65c4f4c12421" providerId="AD" clId="Web-{5978D394-8AE6-793A-B394-F1282B0BCA42}" dt="2024-07-30T16:35:10.860" v="6"/>
                <pc2:cmRplyMkLst xmlns:pc2="http://schemas.microsoft.com/office/powerpoint/2019/9/main/command">
                  <pc:docMk/>
                  <pc:sldMk cId="3454958025" sldId="899"/>
                  <pc2:cmMk id="{72CD8C26-A0F2-4289-997F-7EDEA253A329}"/>
                  <pc2:cmRplyMk id="{DEF800C5-EC36-4385-9FC5-822ABD18D472}"/>
                </pc2:cmRplyMkLst>
              </pc226:cmRplyChg>
            </pc226:cmChg>
            <pc226:cmChg xmlns:pc226="http://schemas.microsoft.com/office/powerpoint/2022/06/main/command" chg="add">
              <pc226:chgData name="Quinlan, Kevin Randall" userId="S::quinlan5@llnl.gov::d0f6642f-7a02-4d7f-8eeb-65c4f4c12421" providerId="AD" clId="Web-{5978D394-8AE6-793A-B394-F1282B0BCA42}" dt="2024-07-30T16:33:20.999" v="3"/>
              <pc2:cmMkLst xmlns:pc2="http://schemas.microsoft.com/office/powerpoint/2019/9/main/command">
                <pc:docMk/>
                <pc:sldMk cId="3454958025" sldId="899"/>
                <pc2:cmMk id="{D9DD7F98-8638-43C4-BF1A-DF3DC95F60EE}"/>
              </pc2:cmMkLst>
            </pc226:cmChg>
            <pc226:cmChg xmlns:pc226="http://schemas.microsoft.com/office/powerpoint/2022/06/main/command" chg="add">
              <pc226:chgData name="Quinlan, Kevin Randall" userId="S::quinlan5@llnl.gov::d0f6642f-7a02-4d7f-8eeb-65c4f4c12421" providerId="AD" clId="Web-{5978D394-8AE6-793A-B394-F1282B0BCA42}" dt="2024-07-30T16:31:03.889" v="2"/>
              <pc2:cmMkLst xmlns:pc2="http://schemas.microsoft.com/office/powerpoint/2019/9/main/command">
                <pc:docMk/>
                <pc:sldMk cId="3454958025" sldId="899"/>
                <pc2:cmMk id="{71A8DEE8-204D-420B-ABDA-8E923EB06DB0}"/>
              </pc2:cmMkLst>
            </pc226:cmChg>
          </p:ext>
        </pc:extLst>
      </pc:sldChg>
    </pc:docChg>
  </pc:docChgLst>
</pc:chgInfo>
</file>

<file path=ppt/comments/modernComment_371_4D86B7B9.xml><?xml version="1.0" encoding="utf-8"?>
<p188:cmLst xmlns:a="http://schemas.openxmlformats.org/drawingml/2006/main" xmlns:r="http://schemas.openxmlformats.org/officeDocument/2006/relationships" xmlns:p188="http://schemas.microsoft.com/office/powerpoint/2018/8/main">
  <p188:cm id="{8A17C73D-20A8-4758-8927-1F2CDF901C31}" authorId="{0D412101-C823-7BC6-ECD5-E0EEA4056C34}" status="resolved" created="2024-07-30T16:57:18.134" complete="100000">
    <ac:txMkLst xmlns:ac="http://schemas.microsoft.com/office/drawing/2013/main/command">
      <pc:docMk xmlns:pc="http://schemas.microsoft.com/office/powerpoint/2013/main/command"/>
      <pc:sldMk xmlns:pc="http://schemas.microsoft.com/office/powerpoint/2013/main/command" cId="1300674489" sldId="881"/>
      <ac:spMk id="2" creationId="{8F131C71-E023-C839-30E6-922F4004119D}"/>
      <ac:txMk cp="90" len="43">
        <ac:context len="281" hash="871434256"/>
      </ac:txMk>
    </ac:txMkLst>
    <p188:pos x="3223539" y="1009350"/>
    <p188:txBody>
      <a:bodyPr/>
      <a:lstStyle/>
      <a:p>
        <a:r>
          <a:rPr lang="en-US"/>
          <a:t>Some flight conditions aren't flown, and others are not stable conditions.
Potential re-word here</a:t>
        </a:r>
      </a:p>
    </p188:txBody>
  </p188:cm>
</p188:cmLst>
</file>

<file path=ppt/comments/modernComment_379_4EC61F81.xml><?xml version="1.0" encoding="utf-8"?>
<p188:cmLst xmlns:a="http://schemas.openxmlformats.org/drawingml/2006/main" xmlns:r="http://schemas.openxmlformats.org/officeDocument/2006/relationships" xmlns:p188="http://schemas.microsoft.com/office/powerpoint/2018/8/main">
  <p188:cm id="{563401AA-A5D2-4BFE-B766-E57D04D9CBD9}" authorId="{C82B990E-D998-D22F-0BBE-56441DAEB2B8}" status="resolved" created="2024-10-08T15:52:05.662" complete="100000">
    <pc:sldMkLst xmlns:pc="http://schemas.microsoft.com/office/powerpoint/2013/main/command">
      <pc:docMk/>
      <pc:sldMk cId="1321607041" sldId="889"/>
    </pc:sldMkLst>
    <p188:replyLst>
      <p188:reply id="{C138C579-832C-427D-87FD-497844024911}" authorId="{C82B990E-D998-D22F-0BBE-56441DAEB2B8}" created="2024-10-08T15:52:15.522">
        <p188:txBody>
          <a:bodyPr/>
          <a:lstStyle/>
          <a:p>
            <a:r>
              <a:rPr lang="en-US"/>
              <a:t>for the second bullet</a:t>
            </a:r>
          </a:p>
        </p188:txBody>
      </p188:reply>
    </p188:replyLst>
    <p188:txBody>
      <a:bodyPr/>
      <a:lstStyle/>
      <a:p>
        <a:r>
          <a:rPr lang="en-US"/>
          <a:t>The proposed 3D Pareto approach balances exploitation and exploration for multiple contours simultaneously</a:t>
        </a:r>
      </a:p>
    </p188:txBody>
  </p188:cm>
</p188:cmLst>
</file>

<file path=ppt/comments/modernComment_37D_F60C3B7A.xml><?xml version="1.0" encoding="utf-8"?>
<p188:cmLst xmlns:a="http://schemas.openxmlformats.org/drawingml/2006/main" xmlns:r="http://schemas.openxmlformats.org/officeDocument/2006/relationships" xmlns:p188="http://schemas.microsoft.com/office/powerpoint/2018/8/main">
  <p188:cm id="{F74398E3-8CC0-4531-9CC4-917D0E935194}" authorId="{C82B990E-D998-D22F-0BBE-56441DAEB2B8}" status="resolved" created="2024-10-08T15:53:34.992" complete="100000">
    <ac:txMkLst xmlns:ac="http://schemas.microsoft.com/office/drawing/2013/main/command">
      <pc:docMk xmlns:pc="http://schemas.microsoft.com/office/powerpoint/2013/main/command"/>
      <pc:sldMk xmlns:pc="http://schemas.microsoft.com/office/powerpoint/2013/main/command" cId="4127996794" sldId="893"/>
      <ac:spMk id="2" creationId="{954F8013-2C3A-D939-6139-6D096A6B7A72}"/>
      <ac:txMk cp="116">
        <ac:context len="171" hash="2457268385"/>
      </ac:txMk>
    </ac:txMkLst>
    <p188:pos x="3986695" y="1628913"/>
    <p188:txBody>
      <a:bodyPr/>
      <a:lstStyle/>
      <a:p>
        <a:r>
          <a:rPr lang="en-US"/>
          <a:t>our motivating example </a:t>
        </a:r>
      </a:p>
    </p188:txBody>
  </p188:cm>
</p188:cmLst>
</file>

<file path=ppt/comments/modernComment_383_CDEE79C9.xml><?xml version="1.0" encoding="utf-8"?>
<p188:cmLst xmlns:a="http://schemas.openxmlformats.org/drawingml/2006/main" xmlns:r="http://schemas.openxmlformats.org/officeDocument/2006/relationships" xmlns:p188="http://schemas.microsoft.com/office/powerpoint/2018/8/main">
  <p188:cm id="{72CD8C26-A0F2-4289-997F-7EDEA253A329}" authorId="{C82B990E-D998-D22F-0BBE-56441DAEB2B8}" status="resolved" created="2024-07-30T16:34:52.313" complete="100000">
    <ac:txMkLst xmlns:ac="http://schemas.microsoft.com/office/drawing/2013/main/command">
      <pc:docMk xmlns:pc="http://schemas.microsoft.com/office/powerpoint/2013/main/command"/>
      <pc:sldMk xmlns:pc="http://schemas.microsoft.com/office/powerpoint/2013/main/command" cId="3454958025" sldId="899"/>
      <ac:spMk id="2" creationId="{4A5F04AE-EBA2-23F5-A6C6-30BF28350DE8}"/>
      <ac:txMk cp="297" len="43">
        <ac:context len="341" hash="39804906"/>
      </ac:txMk>
    </ac:txMkLst>
    <p188:pos x="6538148" y="4882444"/>
    <p188:replyLst>
      <p188:reply id="{DEF800C5-EC36-4385-9FC5-822ABD18D472}" authorId="{C82B990E-D998-D22F-0BBE-56441DAEB2B8}" created="2024-07-30T16:35:10.844">
        <p188:txBody>
          <a:bodyPr/>
          <a:lstStyle/>
          <a:p>
            <a:r>
              <a:rPr lang="en-US"/>
              <a:t>Or include the formulas on the next slide</a:t>
            </a:r>
          </a:p>
        </p188:txBody>
      </p188:reply>
    </p188:replyLst>
    <p188:txBody>
      <a:bodyPr/>
      <a:lstStyle/>
      <a:p>
        <a:r>
          <a:rPr lang="en-US"/>
          <a:t>Mention the two metrics you will use and include the formulas (RMSE and CRPS)</a:t>
        </a:r>
      </a:p>
    </p188:txBody>
  </p188:cm>
  <p188:cm id="{0EBFA416-434B-4E0F-9021-3D2D391ED3C7}" authorId="{C82B990E-D998-D22F-0BBE-56441DAEB2B8}" status="resolved" created="2024-07-31T21:25:07.954" complete="100000">
    <ac:txMkLst xmlns:ac="http://schemas.microsoft.com/office/drawing/2013/main/command">
      <pc:docMk xmlns:pc="http://schemas.microsoft.com/office/powerpoint/2013/main/command"/>
      <pc:sldMk xmlns:pc="http://schemas.microsoft.com/office/powerpoint/2013/main/command" cId="3454958025" sldId="899"/>
      <ac:spMk id="3" creationId="{4D8101D0-7CA6-F915-0F0C-4081557A12D3}"/>
      <ac:txMk cp="30">
        <ac:context len="31" hash="1808580424"/>
      </ac:txMk>
    </ac:txMkLst>
    <p188:pos x="4148666" y="874888"/>
    <p188:txBody>
      <a:bodyPr/>
      <a:lstStyle/>
      <a:p>
        <a:r>
          <a:rPr lang="en-US"/>
          <a:t>Simulation Study</a:t>
        </a:r>
      </a:p>
    </p188:txBody>
  </p188:cm>
</p188:cmLst>
</file>

<file path=ppt/comments/modernComment_38D_F0B9AFC9.xml><?xml version="1.0" encoding="utf-8"?>
<p188:cmLst xmlns:a="http://schemas.openxmlformats.org/drawingml/2006/main" xmlns:r="http://schemas.openxmlformats.org/officeDocument/2006/relationships" xmlns:p188="http://schemas.microsoft.com/office/powerpoint/2018/8/main">
  <p188:cm id="{D1432341-984D-4F0D-97C7-AD5749E12776}" authorId="{C82B990E-D998-D22F-0BBE-56441DAEB2B8}" status="resolved" created="2024-10-08T15:38:35.285" complete="100000">
    <ac:txMkLst xmlns:ac="http://schemas.microsoft.com/office/drawing/2013/main/command">
      <pc:docMk xmlns:pc="http://schemas.microsoft.com/office/powerpoint/2013/main/command"/>
      <pc:sldMk xmlns:pc="http://schemas.microsoft.com/office/powerpoint/2013/main/command" cId="4038701001" sldId="909"/>
      <ac:spMk id="2" creationId="{4E9C7517-ADDE-4300-5994-D22AFD9CCCD6}"/>
      <ac:txMk cp="91">
        <ac:context len="211" hash="1143635171"/>
      </ac:txMk>
    </ac:txMkLst>
    <p188:pos x="9701695" y="441739"/>
    <p188:txBody>
      <a:bodyPr/>
      <a:lstStyle/>
      <a:p>
        <a:r>
          <a:rPr lang="en-US"/>
          <a:t>I sent the slides to Siva and he thought we should be explicit with what SD is.  Probably fine for this audience though!</a:t>
        </a:r>
      </a:p>
    </p188:txBody>
  </p188:cm>
  <p188:cm id="{E9661C67-683E-4423-BF24-F5D958152E59}" authorId="{C82B990E-D998-D22F-0BBE-56441DAEB2B8}" status="resolved" created="2024-10-08T15:39:44.880" complete="100000">
    <ac:txMkLst xmlns:ac="http://schemas.microsoft.com/office/drawing/2013/main/command">
      <pc:docMk xmlns:pc="http://schemas.microsoft.com/office/powerpoint/2013/main/command"/>
      <pc:sldMk xmlns:pc="http://schemas.microsoft.com/office/powerpoint/2013/main/command" cId="4038701001" sldId="909"/>
      <ac:spMk id="2" creationId="{4E9C7517-ADDE-4300-5994-D22AFD9CCCD6}"/>
      <ac:txMk cp="138">
        <ac:context len="139" hash="1201955072"/>
      </ac:txMk>
    </ac:txMkLst>
    <p188:pos x="3208130" y="1628913"/>
    <p188:txBody>
      <a:bodyPr/>
      <a:lstStyle/>
      <a:p>
        <a:r>
          <a:rPr lang="en-US"/>
          <a:t>Maybe have that for the figure in the bottom right similar to the last slide with the reference</a:t>
        </a:r>
      </a:p>
    </p188:txBody>
  </p188:cm>
  <p188:cm id="{07DCC003-06D9-46E7-83E1-B1AEDB7D3600}" authorId="{C82B990E-D998-D22F-0BBE-56441DAEB2B8}" created="2024-10-08T15:41:07.288">
    <ac:txMkLst xmlns:ac="http://schemas.microsoft.com/office/drawing/2013/main/command">
      <pc:docMk xmlns:pc="http://schemas.microsoft.com/office/powerpoint/2013/main/command"/>
      <pc:sldMk xmlns:pc="http://schemas.microsoft.com/office/powerpoint/2013/main/command" cId="4038701001" sldId="909"/>
      <ac:spMk id="2" creationId="{4E9C7517-ADDE-4300-5994-D22AFD9CCCD6}"/>
      <ac:txMk cp="93" len="44">
        <ac:context len="211" hash="1143635171"/>
      </ac:txMk>
    </ac:txMkLst>
    <p188:pos x="6024217" y="1032565"/>
    <p188:txBody>
      <a:bodyPr/>
      <a:lstStyle/>
      <a:p>
        <a:r>
          <a:rPr lang="en-US"/>
          <a:t>could add a sub-bullet about this helping with DGP predictions</a:t>
        </a:r>
      </a:p>
    </p188:txBody>
  </p188:cm>
</p188:cmLst>
</file>

<file path=ppt/comments/modernComment_38F_F1B08357.xml><?xml version="1.0" encoding="utf-8"?>
<p188:cmLst xmlns:a="http://schemas.openxmlformats.org/drawingml/2006/main" xmlns:r="http://schemas.openxmlformats.org/officeDocument/2006/relationships" xmlns:p188="http://schemas.microsoft.com/office/powerpoint/2018/8/main">
  <p188:cm id="{5290CBCF-743D-4E53-BA0A-A3EEB3DB5CD1}" authorId="{C82B990E-D998-D22F-0BBE-56441DAEB2B8}" status="resolved" created="2024-10-08T15:42:03.946" complete="100000">
    <ac:txMkLst xmlns:ac="http://schemas.microsoft.com/office/drawing/2013/main/command">
      <pc:docMk xmlns:pc="http://schemas.microsoft.com/office/powerpoint/2013/main/command"/>
      <pc:sldMk xmlns:pc="http://schemas.microsoft.com/office/powerpoint/2013/main/command" cId="4054877015" sldId="911"/>
      <ac:spMk id="3" creationId="{28D675DD-6EEB-3D7F-7336-687037E92149}"/>
      <ac:txMk cp="32">
        <ac:context len="33" hash="3005405526"/>
      </ac:txMk>
    </ac:txMkLst>
    <p188:pos x="2313608" y="690217"/>
    <p188:txBody>
      <a:bodyPr/>
      <a:lstStyle/>
      <a:p>
        <a:r>
          <a:rPr lang="en-US"/>
          <a:t>Demonstration of Proposed Method</a:t>
        </a:r>
      </a:p>
    </p188:txBody>
  </p188:cm>
  <p188:cm id="{AA5FFCA3-AA1A-4829-A828-1B1631F8FE57}" authorId="{C82B990E-D998-D22F-0BBE-56441DAEB2B8}" status="resolved" created="2024-10-08T15:42:34.228" complete="100000">
    <ac:txMkLst xmlns:ac="http://schemas.microsoft.com/office/drawing/2013/main/command">
      <pc:docMk xmlns:pc="http://schemas.microsoft.com/office/powerpoint/2013/main/command"/>
      <pc:sldMk xmlns:pc="http://schemas.microsoft.com/office/powerpoint/2013/main/command" cId="4054877015" sldId="911"/>
      <ac:spMk id="2" creationId="{387C26F1-0304-E1D9-56BD-0247F71DA3D8}"/>
      <ac:txMk cp="0" len="42">
        <ac:context len="144" hash="2224078817"/>
      </ac:txMk>
    </ac:txMkLst>
    <p188:txBody>
      <a:bodyPr/>
      <a:lstStyle/>
      <a:p>
        <a:r>
          <a:rPr lang="en-US"/>
          <a:t>Can move this to the last slide</a:t>
        </a:r>
      </a:p>
    </p188:txBody>
  </p188:cm>
  <p188:cm id="{5913C919-9F53-4FA4-AAC4-5DC2EB94C51B}" authorId="{C82B990E-D998-D22F-0BBE-56441DAEB2B8}" status="resolved" created="2024-10-08T15:43:06.244" complete="100000">
    <ac:txMkLst xmlns:ac="http://schemas.microsoft.com/office/drawing/2013/main/command">
      <pc:docMk xmlns:pc="http://schemas.microsoft.com/office/powerpoint/2013/main/command"/>
      <pc:sldMk xmlns:pc="http://schemas.microsoft.com/office/powerpoint/2013/main/command" cId="4054877015" sldId="911"/>
      <ac:spMk id="2" creationId="{387C26F1-0304-E1D9-56BD-0247F71DA3D8}"/>
      <ac:txMk cp="43" len="98">
        <ac:context len="144" hash="2224078817"/>
      </ac:txMk>
    </ac:txMkLst>
    <p188:txBody>
      <a:bodyPr/>
      <a:lstStyle/>
      <a:p>
        <a:r>
          <a:rPr lang="en-US"/>
          <a:t>Could also move this to the last slide and just make the gif the entire slide</a:t>
        </a:r>
      </a:p>
    </p188:txBody>
  </p188:cm>
</p188:cmLst>
</file>

<file path=ppt/comments/modernComment_391_95AAC0D0.xml><?xml version="1.0" encoding="utf-8"?>
<p188:cmLst xmlns:a="http://schemas.openxmlformats.org/drawingml/2006/main" xmlns:r="http://schemas.openxmlformats.org/officeDocument/2006/relationships" xmlns:p188="http://schemas.microsoft.com/office/powerpoint/2018/8/main">
  <p188:cm id="{119AD956-485A-4125-B719-D02B7A1D44C8}" authorId="{C82B990E-D998-D22F-0BBE-56441DAEB2B8}" status="resolved" created="2024-10-08T15:47:21.515" complete="100000">
    <ac:txMkLst xmlns:ac="http://schemas.microsoft.com/office/drawing/2013/main/command">
      <pc:docMk xmlns:pc="http://schemas.microsoft.com/office/powerpoint/2013/main/command"/>
      <pc:sldMk xmlns:pc="http://schemas.microsoft.com/office/powerpoint/2013/main/command" cId="2510995664" sldId="913"/>
      <ac:spMk id="3" creationId="{31A680ED-BED9-5F9A-281E-AB34956BBC76}"/>
      <ac:txMk cp="48">
        <ac:context len="49" hash="3654977828"/>
      </ac:txMk>
    </ac:txMkLst>
    <p188:pos x="10093739" y="690217"/>
    <p188:txBody>
      <a:bodyPr/>
      <a:lstStyle/>
      <a:p>
        <a:r>
          <a:rPr lang="en-US"/>
          <a:t>Improved Metrics for Multiple Contour Estimation </a:t>
        </a:r>
      </a:p>
    </p188:txBody>
  </p188:cm>
</p188:cmLst>
</file>

<file path=ppt/comments/modernComment_393_C982BA4C.xml><?xml version="1.0" encoding="utf-8"?>
<p188:cmLst xmlns:a="http://schemas.openxmlformats.org/drawingml/2006/main" xmlns:r="http://schemas.openxmlformats.org/officeDocument/2006/relationships" xmlns:p188="http://schemas.microsoft.com/office/powerpoint/2018/8/main">
  <p188:cm id="{B7F10675-E90A-4218-B31B-7E1510CAE71D}" authorId="{C82B990E-D998-D22F-0BBE-56441DAEB2B8}" status="resolved" created="2024-10-08T15:46:40.593" complete="100000">
    <pc:sldMkLst xmlns:pc="http://schemas.microsoft.com/office/powerpoint/2013/main/command">
      <pc:docMk/>
      <pc:sldMk cId="3380787788" sldId="915"/>
    </pc:sldMkLst>
    <p188:txBody>
      <a:bodyPr/>
      <a:lstStyle/>
      <a:p>
        <a:r>
          <a:rPr lang="en-US"/>
          <a:t>I would remove more accurate predictive surface since on the next slide it performs worse for cb (as expected).  </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043343" cy="465455"/>
          </a:xfrm>
          <a:prstGeom prst="rect">
            <a:avLst/>
          </a:prstGeom>
        </p:spPr>
        <p:txBody>
          <a:bodyPr vert="horz" lIns="93253" tIns="46627" rIns="93253" bIns="46627" rtlCol="0"/>
          <a:lstStyle>
            <a:lvl1pPr algn="l">
              <a:defRPr sz="1100"/>
            </a:lvl1pPr>
          </a:lstStyle>
          <a:p>
            <a:endParaRPr lang="en-US">
              <a:latin typeface="Arial"/>
            </a:endParaRPr>
          </a:p>
        </p:txBody>
      </p:sp>
      <p:sp>
        <p:nvSpPr>
          <p:cNvPr id="3" name="Date Placeholder 2"/>
          <p:cNvSpPr>
            <a:spLocks noGrp="1"/>
          </p:cNvSpPr>
          <p:nvPr>
            <p:ph type="dt" sz="quarter" idx="1"/>
          </p:nvPr>
        </p:nvSpPr>
        <p:spPr>
          <a:xfrm>
            <a:off x="3978132" y="2"/>
            <a:ext cx="3043343" cy="465455"/>
          </a:xfrm>
          <a:prstGeom prst="rect">
            <a:avLst/>
          </a:prstGeom>
        </p:spPr>
        <p:txBody>
          <a:bodyPr vert="horz" lIns="93253" tIns="46627" rIns="93253" bIns="46627" rtlCol="0"/>
          <a:lstStyle>
            <a:lvl1pPr algn="r">
              <a:defRPr sz="1100"/>
            </a:lvl1pPr>
          </a:lstStyle>
          <a:p>
            <a:fld id="{7A1D2F2F-8618-2143-A89B-2D6D3F007EBC}" type="datetimeFigureOut">
              <a:rPr lang="en-US" smtClean="0">
                <a:latin typeface="Arial"/>
              </a:rPr>
              <a:pPr/>
              <a:t>10/7/2024</a:t>
            </a:fld>
            <a:endParaRPr lang="en-US">
              <a:latin typeface="Arial"/>
            </a:endParaRPr>
          </a:p>
        </p:txBody>
      </p:sp>
      <p:sp>
        <p:nvSpPr>
          <p:cNvPr id="4" name="Footer Placeholder 3"/>
          <p:cNvSpPr>
            <a:spLocks noGrp="1"/>
          </p:cNvSpPr>
          <p:nvPr>
            <p:ph type="ftr" sz="quarter" idx="2"/>
          </p:nvPr>
        </p:nvSpPr>
        <p:spPr>
          <a:xfrm>
            <a:off x="0" y="8842031"/>
            <a:ext cx="3043343" cy="465455"/>
          </a:xfrm>
          <a:prstGeom prst="rect">
            <a:avLst/>
          </a:prstGeom>
        </p:spPr>
        <p:txBody>
          <a:bodyPr vert="horz" lIns="93253" tIns="46627" rIns="93253" bIns="46627" rtlCol="0" anchor="b"/>
          <a:lstStyle>
            <a:lvl1pPr algn="l">
              <a:defRPr sz="1100"/>
            </a:lvl1pPr>
          </a:lstStyle>
          <a:p>
            <a:endParaRPr lang="en-US">
              <a:latin typeface="Arial"/>
            </a:endParaRPr>
          </a:p>
        </p:txBody>
      </p:sp>
      <p:sp>
        <p:nvSpPr>
          <p:cNvPr id="5" name="Slide Number Placeholder 4"/>
          <p:cNvSpPr>
            <a:spLocks noGrp="1"/>
          </p:cNvSpPr>
          <p:nvPr>
            <p:ph type="sldNum" sz="quarter" idx="3"/>
          </p:nvPr>
        </p:nvSpPr>
        <p:spPr>
          <a:xfrm>
            <a:off x="3978132" y="8842031"/>
            <a:ext cx="3043343" cy="465455"/>
          </a:xfrm>
          <a:prstGeom prst="rect">
            <a:avLst/>
          </a:prstGeom>
        </p:spPr>
        <p:txBody>
          <a:bodyPr vert="horz" lIns="93253" tIns="46627" rIns="93253" bIns="46627" rtlCol="0" anchor="b"/>
          <a:lstStyle>
            <a:lvl1pPr algn="r">
              <a:defRPr sz="1100"/>
            </a:lvl1pPr>
          </a:lstStyle>
          <a:p>
            <a:fld id="{CE221CE3-F987-1944-AB66-8BE5522C5EC6}" type="slidenum">
              <a:rPr lang="en-US" smtClean="0">
                <a:latin typeface="Arial"/>
              </a:rPr>
              <a:pPr/>
              <a:t>‹#›</a:t>
            </a:fld>
            <a:endParaRPr lang="en-US">
              <a:latin typeface="Arial"/>
            </a:endParaRPr>
          </a:p>
        </p:txBody>
      </p:sp>
    </p:spTree>
    <p:extLst>
      <p:ext uri="{BB962C8B-B14F-4D97-AF65-F5344CB8AC3E}">
        <p14:creationId xmlns:p14="http://schemas.microsoft.com/office/powerpoint/2010/main" val="332284817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043343" cy="465455"/>
          </a:xfrm>
          <a:prstGeom prst="rect">
            <a:avLst/>
          </a:prstGeom>
        </p:spPr>
        <p:txBody>
          <a:bodyPr vert="horz" lIns="93253" tIns="46627" rIns="93253" bIns="46627" rtlCol="0"/>
          <a:lstStyle>
            <a:lvl1pPr algn="l">
              <a:defRPr sz="1100">
                <a:latin typeface="Arial"/>
              </a:defRPr>
            </a:lvl1pPr>
          </a:lstStyle>
          <a:p>
            <a:endParaRPr lang="en-US"/>
          </a:p>
        </p:txBody>
      </p:sp>
      <p:sp>
        <p:nvSpPr>
          <p:cNvPr id="3" name="Date Placeholder 2"/>
          <p:cNvSpPr>
            <a:spLocks noGrp="1"/>
          </p:cNvSpPr>
          <p:nvPr>
            <p:ph type="dt" idx="1"/>
          </p:nvPr>
        </p:nvSpPr>
        <p:spPr>
          <a:xfrm>
            <a:off x="3978132" y="2"/>
            <a:ext cx="3043343" cy="465455"/>
          </a:xfrm>
          <a:prstGeom prst="rect">
            <a:avLst/>
          </a:prstGeom>
        </p:spPr>
        <p:txBody>
          <a:bodyPr vert="horz" lIns="93253" tIns="46627" rIns="93253" bIns="46627" rtlCol="0"/>
          <a:lstStyle>
            <a:lvl1pPr algn="r">
              <a:defRPr sz="1100">
                <a:latin typeface="Arial"/>
              </a:defRPr>
            </a:lvl1pPr>
          </a:lstStyle>
          <a:p>
            <a:fld id="{D8B0A143-2353-BE4A-A6C4-57C9AE3FBC68}" type="datetimeFigureOut">
              <a:rPr lang="en-US" smtClean="0"/>
              <a:pPr/>
              <a:t>10/7/2024</a:t>
            </a:fld>
            <a:endParaRPr lang="en-US"/>
          </a:p>
        </p:txBody>
      </p:sp>
      <p:sp>
        <p:nvSpPr>
          <p:cNvPr id="4" name="Slide Image Placeholder 3"/>
          <p:cNvSpPr>
            <a:spLocks noGrp="1" noRot="1" noChangeAspect="1"/>
          </p:cNvSpPr>
          <p:nvPr>
            <p:ph type="sldImg" idx="2"/>
          </p:nvPr>
        </p:nvSpPr>
        <p:spPr>
          <a:xfrm>
            <a:off x="409575" y="698500"/>
            <a:ext cx="6203950" cy="3490913"/>
          </a:xfrm>
          <a:prstGeom prst="rect">
            <a:avLst/>
          </a:prstGeom>
          <a:noFill/>
          <a:ln w="12700">
            <a:solidFill>
              <a:prstClr val="black"/>
            </a:solidFill>
          </a:ln>
        </p:spPr>
        <p:txBody>
          <a:bodyPr vert="horz" lIns="93253" tIns="46627" rIns="93253" bIns="46627" rtlCol="0" anchor="ctr"/>
          <a:lstStyle/>
          <a:p>
            <a:endParaRPr lang="en-US"/>
          </a:p>
        </p:txBody>
      </p:sp>
      <p:sp>
        <p:nvSpPr>
          <p:cNvPr id="5" name="Notes Placeholder 4"/>
          <p:cNvSpPr>
            <a:spLocks noGrp="1"/>
          </p:cNvSpPr>
          <p:nvPr>
            <p:ph type="body" sz="quarter" idx="3"/>
          </p:nvPr>
        </p:nvSpPr>
        <p:spPr>
          <a:xfrm>
            <a:off x="702310" y="4421825"/>
            <a:ext cx="5618480" cy="4189095"/>
          </a:xfrm>
          <a:prstGeom prst="rect">
            <a:avLst/>
          </a:prstGeom>
        </p:spPr>
        <p:txBody>
          <a:bodyPr vert="horz" lIns="93253" tIns="46627" rIns="93253" bIns="4662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1"/>
            <a:ext cx="3043343" cy="465455"/>
          </a:xfrm>
          <a:prstGeom prst="rect">
            <a:avLst/>
          </a:prstGeom>
        </p:spPr>
        <p:txBody>
          <a:bodyPr vert="horz" lIns="93253" tIns="46627" rIns="93253" bIns="46627" rtlCol="0" anchor="b"/>
          <a:lstStyle>
            <a:lvl1pPr algn="l">
              <a:defRPr sz="1100">
                <a:latin typeface="Arial"/>
              </a:defRPr>
            </a:lvl1pPr>
          </a:lstStyle>
          <a:p>
            <a:endParaRPr lang="en-US"/>
          </a:p>
        </p:txBody>
      </p:sp>
      <p:sp>
        <p:nvSpPr>
          <p:cNvPr id="7" name="Slide Number Placeholder 6"/>
          <p:cNvSpPr>
            <a:spLocks noGrp="1"/>
          </p:cNvSpPr>
          <p:nvPr>
            <p:ph type="sldNum" sz="quarter" idx="5"/>
          </p:nvPr>
        </p:nvSpPr>
        <p:spPr>
          <a:xfrm>
            <a:off x="3978132" y="8842031"/>
            <a:ext cx="3043343" cy="465455"/>
          </a:xfrm>
          <a:prstGeom prst="rect">
            <a:avLst/>
          </a:prstGeom>
        </p:spPr>
        <p:txBody>
          <a:bodyPr vert="horz" lIns="93253" tIns="46627" rIns="93253" bIns="46627" rtlCol="0" anchor="b"/>
          <a:lstStyle>
            <a:lvl1pPr algn="r">
              <a:defRPr sz="1100">
                <a:latin typeface="Arial"/>
              </a:defRPr>
            </a:lvl1pPr>
          </a:lstStyle>
          <a:p>
            <a:fld id="{4CFDF800-FE0E-A944-8AC1-D57C07B352FC}" type="slidenum">
              <a:rPr lang="en-US" smtClean="0"/>
              <a:pPr/>
              <a:t>‹#›</a:t>
            </a:fld>
            <a:endParaRPr lang="en-US"/>
          </a:p>
        </p:txBody>
      </p:sp>
    </p:spTree>
    <p:extLst>
      <p:ext uri="{BB962C8B-B14F-4D97-AF65-F5344CB8AC3E}">
        <p14:creationId xmlns:p14="http://schemas.microsoft.com/office/powerpoint/2010/main" val="351676509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Arial"/>
        <a:ea typeface="+mn-ea"/>
        <a:cs typeface="+mn-cs"/>
      </a:defRPr>
    </a:lvl1pPr>
    <a:lvl2pPr marL="457200" algn="l" defTabSz="457200" rtl="0" eaLnBrk="1" latinLnBrk="0" hangingPunct="1">
      <a:defRPr sz="1200" kern="1200">
        <a:solidFill>
          <a:schemeClr val="tx1"/>
        </a:solidFill>
        <a:latin typeface="Arial"/>
        <a:ea typeface="+mn-ea"/>
        <a:cs typeface="+mn-cs"/>
      </a:defRPr>
    </a:lvl2pPr>
    <a:lvl3pPr marL="914400" algn="l" defTabSz="457200" rtl="0" eaLnBrk="1" latinLnBrk="0" hangingPunct="1">
      <a:defRPr sz="1200" kern="1200">
        <a:solidFill>
          <a:schemeClr val="tx1"/>
        </a:solidFill>
        <a:latin typeface="Arial"/>
        <a:ea typeface="+mn-ea"/>
        <a:cs typeface="+mn-cs"/>
      </a:defRPr>
    </a:lvl3pPr>
    <a:lvl4pPr marL="1371600" algn="l" defTabSz="457200" rtl="0" eaLnBrk="1" latinLnBrk="0" hangingPunct="1">
      <a:defRPr sz="1200" kern="1200">
        <a:solidFill>
          <a:schemeClr val="tx1"/>
        </a:solidFill>
        <a:latin typeface="Arial"/>
        <a:ea typeface="+mn-ea"/>
        <a:cs typeface="+mn-cs"/>
      </a:defRPr>
    </a:lvl4pPr>
    <a:lvl5pPr marL="1828800" algn="l" defTabSz="457200" rtl="0" eaLnBrk="1" latinLnBrk="0" hangingPunct="1">
      <a:defRPr sz="1200" kern="1200">
        <a:solidFill>
          <a:schemeClr val="tx1"/>
        </a:solidFill>
        <a:latin typeface="Arial"/>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normAutofit/>
          </a:bodyPr>
          <a:lstStyle/>
          <a:p>
            <a:endParaRPr lang="en-US" baseline="0"/>
          </a:p>
        </p:txBody>
      </p:sp>
      <p:sp>
        <p:nvSpPr>
          <p:cNvPr id="4" name="Slide Number Placeholder 3"/>
          <p:cNvSpPr>
            <a:spLocks noGrp="1"/>
          </p:cNvSpPr>
          <p:nvPr>
            <p:ph type="sldNum" sz="quarter" idx="10"/>
          </p:nvPr>
        </p:nvSpPr>
        <p:spPr/>
        <p:txBody>
          <a:bodyPr/>
          <a:lstStyle/>
          <a:p>
            <a:fld id="{4CFDF800-FE0E-A944-8AC1-D57C07B352FC}" type="slidenum">
              <a:rPr lang="en-US" smtClean="0"/>
              <a:pPr/>
              <a:t>1</a:t>
            </a:fld>
            <a:endParaRPr lang="en-US"/>
          </a:p>
        </p:txBody>
      </p:sp>
    </p:spTree>
    <p:extLst>
      <p:ext uri="{BB962C8B-B14F-4D97-AF65-F5344CB8AC3E}">
        <p14:creationId xmlns:p14="http://schemas.microsoft.com/office/powerpoint/2010/main" val="2077321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FDF800-FE0E-A944-8AC1-D57C07B352FC}" type="slidenum">
              <a:rPr lang="en-US" smtClean="0"/>
              <a:pPr/>
              <a:t>12</a:t>
            </a:fld>
            <a:endParaRPr lang="en-US"/>
          </a:p>
        </p:txBody>
      </p:sp>
    </p:spTree>
    <p:extLst>
      <p:ext uri="{BB962C8B-B14F-4D97-AF65-F5344CB8AC3E}">
        <p14:creationId xmlns:p14="http://schemas.microsoft.com/office/powerpoint/2010/main" val="24081799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FDF800-FE0E-A944-8AC1-D57C07B352FC}" type="slidenum">
              <a:rPr lang="en-US" smtClean="0"/>
              <a:pPr/>
              <a:t>19</a:t>
            </a:fld>
            <a:endParaRPr lang="en-US"/>
          </a:p>
        </p:txBody>
      </p:sp>
    </p:spTree>
    <p:extLst>
      <p:ext uri="{BB962C8B-B14F-4D97-AF65-F5344CB8AC3E}">
        <p14:creationId xmlns:p14="http://schemas.microsoft.com/office/powerpoint/2010/main" val="31967366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9" name="Rectangle 18"/>
          <p:cNvSpPr/>
          <p:nvPr userDrawn="1"/>
        </p:nvSpPr>
        <p:spPr>
          <a:xfrm>
            <a:off x="-504" y="6316956"/>
            <a:ext cx="12192000" cy="544880"/>
          </a:xfrm>
          <a:prstGeom prst="rect">
            <a:avLst/>
          </a:prstGeom>
          <a:gradFill flip="none" rotWithShape="1">
            <a:gsLst>
              <a:gs pos="0">
                <a:srgbClr val="294861"/>
              </a:gs>
              <a:gs pos="46000">
                <a:schemeClr val="accent1">
                  <a:lumMod val="50000"/>
                </a:schemeClr>
              </a:gs>
              <a:gs pos="100000">
                <a:srgbClr val="4388B8"/>
              </a:gs>
            </a:gsLst>
            <a:lin ang="16200000" scaled="1"/>
            <a:tileRect/>
          </a:gradFill>
          <a:ln>
            <a:noFill/>
          </a:ln>
          <a:effectLst>
            <a:outerShdw blurRad="50800" dist="38100" dir="16200000"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1800">
              <a:latin typeface="Arial"/>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04" y="3574554"/>
            <a:ext cx="12190993" cy="2742973"/>
          </a:xfrm>
          <a:prstGeom prst="rect">
            <a:avLst/>
          </a:prstGeom>
        </p:spPr>
      </p:pic>
      <p:sp>
        <p:nvSpPr>
          <p:cNvPr id="10" name="Title 9"/>
          <p:cNvSpPr>
            <a:spLocks noGrp="1"/>
          </p:cNvSpPr>
          <p:nvPr>
            <p:ph type="title" hasCustomPrompt="1"/>
          </p:nvPr>
        </p:nvSpPr>
        <p:spPr>
          <a:xfrm>
            <a:off x="2754929" y="565126"/>
            <a:ext cx="6593533" cy="1447576"/>
          </a:xfrm>
        </p:spPr>
        <p:txBody>
          <a:bodyPr anchor="b" anchorCtr="0"/>
          <a:lstStyle>
            <a:lvl1pPr>
              <a:lnSpc>
                <a:spcPts val="3800"/>
              </a:lnSpc>
              <a:defRPr sz="3600" b="1" i="0">
                <a:solidFill>
                  <a:schemeClr val="accent1">
                    <a:lumMod val="75000"/>
                  </a:schemeClr>
                </a:solidFill>
                <a:effectLst/>
                <a:latin typeface="Arial"/>
                <a:cs typeface="Arial"/>
              </a:defRPr>
            </a:lvl1pPr>
          </a:lstStyle>
          <a:p>
            <a:r>
              <a:rPr lang="en-US"/>
              <a:t>Click to edit</a:t>
            </a:r>
            <a:br>
              <a:rPr lang="en-US"/>
            </a:br>
            <a:r>
              <a:rPr lang="en-US"/>
              <a:t>Master title style</a:t>
            </a:r>
          </a:p>
        </p:txBody>
      </p:sp>
      <p:sp>
        <p:nvSpPr>
          <p:cNvPr id="12" name="Text Placeholder 11"/>
          <p:cNvSpPr>
            <a:spLocks noGrp="1"/>
          </p:cNvSpPr>
          <p:nvPr>
            <p:ph type="body" sz="quarter" idx="13"/>
          </p:nvPr>
        </p:nvSpPr>
        <p:spPr>
          <a:xfrm>
            <a:off x="2754929" y="2024863"/>
            <a:ext cx="5360372" cy="369888"/>
          </a:xfrm>
        </p:spPr>
        <p:txBody>
          <a:bodyPr>
            <a:noAutofit/>
          </a:bodyPr>
          <a:lstStyle>
            <a:lvl1pPr>
              <a:lnSpc>
                <a:spcPts val="2200"/>
              </a:lnSpc>
              <a:buNone/>
              <a:defRPr sz="2000" b="0">
                <a:latin typeface="Arial"/>
                <a:cs typeface="Arial"/>
              </a:defRPr>
            </a:lvl1pPr>
            <a:lvl2pPr>
              <a:buNone/>
              <a:defRPr/>
            </a:lvl2pPr>
            <a:lvl3pPr>
              <a:buNone/>
              <a:defRPr/>
            </a:lvl3pPr>
            <a:lvl4pPr>
              <a:buNone/>
              <a:defRPr/>
            </a:lvl4pPr>
            <a:lvl5pPr>
              <a:buNone/>
              <a:defRPr/>
            </a:lvl5pPr>
          </a:lstStyle>
          <a:p>
            <a:pPr lvl="0"/>
            <a:r>
              <a:rPr lang="en-US"/>
              <a:t>Click to edit Master text styles</a:t>
            </a:r>
          </a:p>
        </p:txBody>
      </p:sp>
      <p:sp>
        <p:nvSpPr>
          <p:cNvPr id="3" name="Text Placeholder 2"/>
          <p:cNvSpPr>
            <a:spLocks noGrp="1"/>
          </p:cNvSpPr>
          <p:nvPr>
            <p:ph type="body" sz="quarter" idx="14" hasCustomPrompt="1"/>
          </p:nvPr>
        </p:nvSpPr>
        <p:spPr>
          <a:xfrm>
            <a:off x="6096001" y="3096715"/>
            <a:ext cx="6096000" cy="477838"/>
          </a:xfrm>
        </p:spPr>
        <p:txBody>
          <a:bodyPr rIns="182880" anchor="b" anchorCtr="0">
            <a:noAutofit/>
          </a:bodyPr>
          <a:lstStyle>
            <a:lvl1pPr marL="57150" indent="0" algn="r">
              <a:spcBef>
                <a:spcPts val="0"/>
              </a:spcBef>
              <a:buNone/>
              <a:defRPr sz="1600" b="0"/>
            </a:lvl1pPr>
            <a:lvl2pPr marL="342900" indent="0" algn="r">
              <a:buNone/>
              <a:defRPr sz="1600" b="0"/>
            </a:lvl2pPr>
            <a:lvl3pPr marL="628650" indent="0" algn="r">
              <a:buNone/>
              <a:defRPr sz="1600" b="0"/>
            </a:lvl3pPr>
            <a:lvl4pPr marL="857250" indent="0" algn="r">
              <a:buNone/>
              <a:defRPr sz="1600" b="0"/>
            </a:lvl4pPr>
            <a:lvl5pPr marL="1085850" indent="0" algn="r">
              <a:buNone/>
              <a:defRPr sz="1600" b="0"/>
            </a:lvl5pPr>
          </a:lstStyle>
          <a:p>
            <a:pPr lvl="0"/>
            <a:r>
              <a:rPr lang="en-US"/>
              <a:t>Authors Name</a:t>
            </a:r>
          </a:p>
          <a:p>
            <a:pPr lvl="0"/>
            <a:r>
              <a:rPr lang="en-US"/>
              <a:t>Title</a:t>
            </a:r>
          </a:p>
        </p:txBody>
      </p:sp>
      <p:sp>
        <p:nvSpPr>
          <p:cNvPr id="14" name="TextBox 13"/>
          <p:cNvSpPr txBox="1"/>
          <p:nvPr userDrawn="1"/>
        </p:nvSpPr>
        <p:spPr>
          <a:xfrm>
            <a:off x="91180" y="6416000"/>
            <a:ext cx="6004819" cy="435504"/>
          </a:xfrm>
          <a:prstGeom prst="rect">
            <a:avLst/>
          </a:prstGeom>
          <a:noFill/>
          <a:effectLst/>
        </p:spPr>
        <p:txBody>
          <a:bodyPr wrap="square" rtlCol="0">
            <a:spAutoFit/>
          </a:bodyPr>
          <a:lstStyle/>
          <a:p>
            <a:pPr marL="0" algn="l" defTabSz="457200" rtl="0" eaLnBrk="1" latinLnBrk="0" hangingPunct="1">
              <a:lnSpc>
                <a:spcPct val="90000"/>
              </a:lnSpc>
              <a:spcAft>
                <a:spcPts val="300"/>
              </a:spcAft>
            </a:pPr>
            <a:r>
              <a:rPr lang="en-US" sz="800" kern="1200">
                <a:solidFill>
                  <a:schemeClr val="bg1"/>
                </a:solidFill>
                <a:effectLst/>
                <a:latin typeface="Arial"/>
                <a:ea typeface="+mn-ea"/>
                <a:cs typeface="Arial"/>
              </a:rPr>
              <a:t>LLNL-PRES-870203</a:t>
            </a:r>
          </a:p>
          <a:p>
            <a:pPr marL="0" algn="l" defTabSz="457200" rtl="0" eaLnBrk="1" latinLnBrk="0" hangingPunct="1">
              <a:lnSpc>
                <a:spcPct val="90000"/>
              </a:lnSpc>
              <a:spcAft>
                <a:spcPts val="600"/>
              </a:spcAft>
            </a:pPr>
            <a:r>
              <a:rPr lang="en-US" sz="700" kern="1200" dirty="0">
                <a:solidFill>
                  <a:schemeClr val="bg1"/>
                </a:solidFill>
                <a:effectLst/>
                <a:latin typeface="Arial"/>
                <a:ea typeface="+mn-ea"/>
                <a:cs typeface="Arial"/>
              </a:rPr>
              <a:t>This work was performed under the auspices of the</a:t>
            </a:r>
            <a:r>
              <a:rPr lang="en-US" sz="700" kern="1200" baseline="0" dirty="0">
                <a:solidFill>
                  <a:schemeClr val="bg1"/>
                </a:solidFill>
                <a:effectLst/>
                <a:latin typeface="Arial"/>
                <a:ea typeface="+mn-ea"/>
                <a:cs typeface="Arial"/>
              </a:rPr>
              <a:t> </a:t>
            </a:r>
            <a:r>
              <a:rPr lang="en-US" sz="700" kern="1200" dirty="0">
                <a:solidFill>
                  <a:schemeClr val="bg1"/>
                </a:solidFill>
                <a:effectLst/>
                <a:latin typeface="Arial"/>
                <a:ea typeface="+mn-ea"/>
                <a:cs typeface="Arial"/>
              </a:rPr>
              <a:t>U.S. Department of Energy by Lawrence Livermore National Laboratory under contract DE-AC52-07NA27344.</a:t>
            </a:r>
            <a:r>
              <a:rPr lang="en-US" sz="700" kern="1200" baseline="0" dirty="0">
                <a:solidFill>
                  <a:schemeClr val="bg1"/>
                </a:solidFill>
                <a:effectLst/>
                <a:latin typeface="Arial"/>
                <a:ea typeface="+mn-ea"/>
                <a:cs typeface="Arial"/>
              </a:rPr>
              <a:t> </a:t>
            </a:r>
            <a:r>
              <a:rPr lang="en-US" sz="700" kern="1200" dirty="0">
                <a:solidFill>
                  <a:schemeClr val="bg1"/>
                </a:solidFill>
                <a:effectLst/>
                <a:latin typeface="Arial"/>
                <a:ea typeface="+mn-ea"/>
                <a:cs typeface="Arial"/>
              </a:rPr>
              <a:t>Lawrence Livermore National Security, LLC</a:t>
            </a:r>
          </a:p>
        </p:txBody>
      </p:sp>
      <p:pic>
        <p:nvPicPr>
          <p:cNvPr id="18" name="Picture 17" descr="LLNL_Logo_WHT-LRG.png"/>
          <p:cNvPicPr>
            <a:picLocks noChangeAspect="1"/>
          </p:cNvPicPr>
          <p:nvPr userDrawn="1"/>
        </p:nvPicPr>
        <p:blipFill>
          <a:blip r:embed="rId3"/>
          <a:stretch>
            <a:fillRect/>
          </a:stretch>
        </p:blipFill>
        <p:spPr>
          <a:xfrm>
            <a:off x="9276082" y="6446832"/>
            <a:ext cx="2486941" cy="314676"/>
          </a:xfrm>
          <a:prstGeom prst="rect">
            <a:avLst/>
          </a:prstGeom>
        </p:spPr>
      </p:pic>
      <p:sp>
        <p:nvSpPr>
          <p:cNvPr id="20" name="Rectangle 19"/>
          <p:cNvSpPr/>
          <p:nvPr userDrawn="1"/>
        </p:nvSpPr>
        <p:spPr>
          <a:xfrm>
            <a:off x="0" y="0"/>
            <a:ext cx="12192000" cy="112889"/>
          </a:xfrm>
          <a:prstGeom prst="rect">
            <a:avLst/>
          </a:prstGeom>
          <a:solidFill>
            <a:schemeClr val="accent1">
              <a:lumMod val="7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1800">
              <a:latin typeface="Arial"/>
            </a:endParaRPr>
          </a:p>
        </p:txBody>
      </p:sp>
      <p:pic>
        <p:nvPicPr>
          <p:cNvPr id="7" name="Picture 6" descr="Logo&#10;&#10;Description automatically generated">
            <a:extLst>
              <a:ext uri="{FF2B5EF4-FFF2-40B4-BE49-F238E27FC236}">
                <a16:creationId xmlns:a16="http://schemas.microsoft.com/office/drawing/2014/main" id="{4C721EBB-C6C7-4FEA-AB3D-BF71932DF40F}"/>
              </a:ext>
            </a:extLst>
          </p:cNvPr>
          <p:cNvPicPr>
            <a:picLocks noChangeAspect="1"/>
          </p:cNvPicPr>
          <p:nvPr userDrawn="1"/>
        </p:nvPicPr>
        <p:blipFill>
          <a:blip r:embed="rId4"/>
          <a:stretch>
            <a:fillRect/>
          </a:stretch>
        </p:blipFill>
        <p:spPr>
          <a:xfrm>
            <a:off x="293071" y="567548"/>
            <a:ext cx="2461858" cy="2394541"/>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0_end page">
    <p:bg>
      <p:bgPr>
        <a:solidFill>
          <a:srgbClr val="0F4F97"/>
        </a:solidFill>
        <a:effectLst/>
      </p:bgPr>
    </p:bg>
    <p:spTree>
      <p:nvGrpSpPr>
        <p:cNvPr id="1" name=""/>
        <p:cNvGrpSpPr/>
        <p:nvPr/>
      </p:nvGrpSpPr>
      <p:grpSpPr>
        <a:xfrm>
          <a:off x="0" y="0"/>
          <a:ext cx="0" cy="0"/>
          <a:chOff x="0" y="0"/>
          <a:chExt cx="0" cy="0"/>
        </a:xfrm>
      </p:grpSpPr>
      <p:pic>
        <p:nvPicPr>
          <p:cNvPr id="3" name="Picture 2" descr="LLNL_Logo_WHT-LRG.png"/>
          <p:cNvPicPr>
            <a:picLocks noChangeAspect="1"/>
          </p:cNvPicPr>
          <p:nvPr userDrawn="1"/>
        </p:nvPicPr>
        <p:blipFill>
          <a:blip r:embed="rId2"/>
          <a:stretch>
            <a:fillRect/>
          </a:stretch>
        </p:blipFill>
        <p:spPr>
          <a:xfrm>
            <a:off x="962469" y="5437487"/>
            <a:ext cx="4803331" cy="607768"/>
          </a:xfrm>
          <a:prstGeom prst="rect">
            <a:avLst/>
          </a:prstGeom>
        </p:spPr>
      </p:pic>
      <p:pic>
        <p:nvPicPr>
          <p:cNvPr id="4" name="Picture 3" descr="Logo&#10;&#10;Description automatically generated">
            <a:extLst>
              <a:ext uri="{FF2B5EF4-FFF2-40B4-BE49-F238E27FC236}">
                <a16:creationId xmlns:a16="http://schemas.microsoft.com/office/drawing/2014/main" id="{E861CB8F-37C9-4528-8BB4-42A5856E4805}"/>
              </a:ext>
            </a:extLst>
          </p:cNvPr>
          <p:cNvPicPr>
            <a:picLocks noChangeAspect="1"/>
          </p:cNvPicPr>
          <p:nvPr userDrawn="1"/>
        </p:nvPicPr>
        <p:blipFill>
          <a:blip r:embed="rId3"/>
          <a:stretch>
            <a:fillRect/>
          </a:stretch>
        </p:blipFill>
        <p:spPr>
          <a:xfrm>
            <a:off x="3863546" y="337650"/>
            <a:ext cx="3804508" cy="3700478"/>
          </a:xfrm>
          <a:prstGeom prst="rect">
            <a:avLst/>
          </a:prstGeom>
        </p:spPr>
      </p:pic>
    </p:spTree>
    <p:extLst>
      <p:ext uri="{BB962C8B-B14F-4D97-AF65-F5344CB8AC3E}">
        <p14:creationId xmlns:p14="http://schemas.microsoft.com/office/powerpoint/2010/main" val="3127189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lightRig rig="threePt" dir="t">
                <a:rot lat="0" lon="0" rev="4800000"/>
              </a:lightRig>
            </a:scene3d>
            <a:sp3d prstMaterial="matte"/>
          </a:bodyPr>
          <a:lstStyle/>
          <a:p>
            <a:r>
              <a:rPr kumimoji="0" lang="en-US"/>
              <a:t>Click to edit Master title style</a:t>
            </a:r>
          </a:p>
        </p:txBody>
      </p:sp>
      <p:cxnSp>
        <p:nvCxnSpPr>
          <p:cNvPr id="3" name="Straight Connector 2">
            <a:extLst>
              <a:ext uri="{FF2B5EF4-FFF2-40B4-BE49-F238E27FC236}">
                <a16:creationId xmlns:a16="http://schemas.microsoft.com/office/drawing/2014/main" id="{FD56AD4C-14BE-EB4A-8747-3C475A57BAA6}"/>
              </a:ext>
            </a:extLst>
          </p:cNvPr>
          <p:cNvCxnSpPr>
            <a:cxnSpLocks/>
          </p:cNvCxnSpPr>
          <p:nvPr userDrawn="1"/>
        </p:nvCxnSpPr>
        <p:spPr>
          <a:xfrm>
            <a:off x="-6058" y="1267155"/>
            <a:ext cx="12198058" cy="0"/>
          </a:xfrm>
          <a:prstGeom prst="line">
            <a:avLst/>
          </a:prstGeom>
          <a:ln w="38100" cmpd="sng">
            <a:solidFill>
              <a:schemeClr val="accent1">
                <a:lumMod val="75000"/>
              </a:schemeClr>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lIns="0" bIns="0"/>
          <a:lstStyle>
            <a:lvl1pPr eaLnBrk="1" latinLnBrk="0" hangingPunct="1">
              <a:spcBef>
                <a:spcPts val="1800"/>
              </a:spcBef>
              <a:spcAft>
                <a:spcPts val="0"/>
              </a:spcAft>
              <a:defRPr/>
            </a:lvl1pPr>
            <a:lvl2pPr eaLnBrk="1" latinLnBrk="0" hangingPunct="1">
              <a:spcAft>
                <a:spcPts val="0"/>
              </a:spcAft>
              <a:defRPr/>
            </a:lvl2pPr>
            <a:lvl3pPr eaLnBrk="1" latinLnBrk="0" hangingPunct="1">
              <a:spcAft>
                <a:spcPts val="0"/>
              </a:spcAft>
              <a:defRPr/>
            </a:lvl3pPr>
            <a:lvl4pPr eaLnBrk="1" latinLnBrk="0" hangingPunct="1">
              <a:spcAft>
                <a:spcPts val="0"/>
              </a:spcAft>
              <a:defRPr/>
            </a:lvl4pPr>
            <a:lvl5pPr eaLnBrk="1" latinLnBrk="0" hangingPunct="1">
              <a:spcAft>
                <a:spcPts val="0"/>
              </a:spcAft>
              <a:defRPr/>
            </a:lvl5p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5" name="Title Placeholder 1"/>
          <p:cNvSpPr>
            <a:spLocks noGrp="1"/>
          </p:cNvSpPr>
          <p:nvPr>
            <p:ph type="title"/>
          </p:nvPr>
        </p:nvSpPr>
        <p:spPr>
          <a:xfrm>
            <a:off x="609600" y="219508"/>
            <a:ext cx="10972800" cy="1008771"/>
          </a:xfrm>
          <a:prstGeom prst="rect">
            <a:avLst/>
          </a:prstGeom>
          <a:effectLst/>
        </p:spPr>
        <p:txBody>
          <a:bodyPr vert="horz" lIns="0" rIns="45720" rtlCol="0" anchor="ctr" anchorCtr="0">
            <a:noAutofit/>
            <a:scene3d>
              <a:camera prst="orthographicFront"/>
              <a:lightRig rig="threePt" dir="t">
                <a:rot lat="0" lon="0" rev="4800000"/>
              </a:lightRig>
            </a:scene3d>
            <a:sp3d prstMaterial="matte"/>
          </a:bodyPr>
          <a:lstStyle/>
          <a:p>
            <a:r>
              <a:rPr kumimoji="0" lang="en-US"/>
              <a:t>Click to edit Master title style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with side-text-Le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nSpc>
                <a:spcPct val="90000"/>
              </a:lnSpc>
              <a:defRPr>
                <a:effectLst/>
              </a:defRPr>
            </a:lvl1pPr>
          </a:lstStyle>
          <a:p>
            <a:r>
              <a:rPr lang="en-US"/>
              <a:t>Click to edit Master title style</a:t>
            </a:r>
          </a:p>
        </p:txBody>
      </p:sp>
      <p:sp>
        <p:nvSpPr>
          <p:cNvPr id="4" name="Content Placeholder 2"/>
          <p:cNvSpPr>
            <a:spLocks noGrp="1"/>
          </p:cNvSpPr>
          <p:nvPr>
            <p:ph idx="1"/>
          </p:nvPr>
        </p:nvSpPr>
        <p:spPr>
          <a:xfrm>
            <a:off x="621101" y="1436688"/>
            <a:ext cx="5291328" cy="4881532"/>
          </a:xfrm>
        </p:spPr>
        <p:txBody>
          <a:bodyPr/>
          <a:lstStyle>
            <a:lvl1pPr>
              <a:spcBef>
                <a:spcPts val="1200"/>
              </a:spcBef>
              <a:spcAft>
                <a:spcPts val="600"/>
              </a:spcAft>
              <a:defRPr/>
            </a:lvl1pPr>
            <a:lvl2pPr>
              <a:spcAft>
                <a:spcPts val="600"/>
              </a:spcAft>
              <a:defRPr/>
            </a:lvl2pPr>
            <a:lvl3pPr>
              <a:spcAft>
                <a:spcPts val="600"/>
              </a:spcAft>
              <a:defRPr/>
            </a:lvl3pPr>
            <a:lvl4pPr>
              <a:spcAft>
                <a:spcPts val="600"/>
              </a:spcAft>
              <a:defRPr/>
            </a:lvl4pPr>
            <a:lvl5pPr>
              <a:spcAft>
                <a:spcPts val="600"/>
              </a:spcAft>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le with side-text-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nSpc>
                <a:spcPct val="90000"/>
              </a:lnSpc>
              <a:defRPr>
                <a:effectLst/>
              </a:defRPr>
            </a:lvl1pPr>
          </a:lstStyle>
          <a:p>
            <a:r>
              <a:rPr lang="en-US"/>
              <a:t>Click to edit Master title style</a:t>
            </a:r>
          </a:p>
        </p:txBody>
      </p:sp>
      <p:sp>
        <p:nvSpPr>
          <p:cNvPr id="4" name="Content Placeholder 2"/>
          <p:cNvSpPr>
            <a:spLocks noGrp="1"/>
          </p:cNvSpPr>
          <p:nvPr>
            <p:ph idx="1"/>
          </p:nvPr>
        </p:nvSpPr>
        <p:spPr>
          <a:xfrm>
            <a:off x="6301619" y="1436688"/>
            <a:ext cx="5291328" cy="4881532"/>
          </a:xfrm>
        </p:spPr>
        <p:txBody>
          <a:bodyPr/>
          <a:lstStyle>
            <a:lvl1pPr>
              <a:spcBef>
                <a:spcPts val="1200"/>
              </a:spcBef>
              <a:spcAft>
                <a:spcPts val="600"/>
              </a:spcAft>
              <a:defRPr/>
            </a:lvl1pPr>
            <a:lvl2pPr>
              <a:spcAft>
                <a:spcPts val="600"/>
              </a:spcAft>
              <a:defRPr/>
            </a:lvl2pPr>
            <a:lvl3pPr>
              <a:spcAft>
                <a:spcPts val="600"/>
              </a:spcAft>
              <a:defRPr/>
            </a:lvl3pPr>
            <a:lvl4pPr>
              <a:spcAft>
                <a:spcPts val="600"/>
              </a:spcAft>
              <a:defRPr/>
            </a:lvl4pPr>
            <a:lvl5pPr>
              <a:spcAft>
                <a:spcPts val="600"/>
              </a:spcAft>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083121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le with side-by-side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nSpc>
                <a:spcPct val="90000"/>
              </a:lnSpc>
              <a:defRPr>
                <a:effectLst/>
              </a:defRPr>
            </a:lvl1pPr>
          </a:lstStyle>
          <a:p>
            <a:r>
              <a:rPr lang="en-US"/>
              <a:t>Click to edit Master title style</a:t>
            </a:r>
          </a:p>
        </p:txBody>
      </p:sp>
      <p:sp>
        <p:nvSpPr>
          <p:cNvPr id="4" name="Content Placeholder 2"/>
          <p:cNvSpPr>
            <a:spLocks noGrp="1"/>
          </p:cNvSpPr>
          <p:nvPr>
            <p:ph idx="1"/>
          </p:nvPr>
        </p:nvSpPr>
        <p:spPr>
          <a:xfrm>
            <a:off x="621101" y="1436688"/>
            <a:ext cx="5291328" cy="4881532"/>
          </a:xfrm>
        </p:spPr>
        <p:txBody>
          <a:bodyPr/>
          <a:lstStyle>
            <a:lvl1pPr>
              <a:spcBef>
                <a:spcPts val="1200"/>
              </a:spcBef>
              <a:spcAft>
                <a:spcPts val="600"/>
              </a:spcAft>
              <a:defRPr/>
            </a:lvl1pPr>
            <a:lvl2pPr>
              <a:spcAft>
                <a:spcPts val="600"/>
              </a:spcAft>
              <a:defRPr/>
            </a:lvl2pPr>
            <a:lvl3pPr>
              <a:spcAft>
                <a:spcPts val="600"/>
              </a:spcAft>
              <a:defRPr/>
            </a:lvl3pPr>
            <a:lvl4pPr>
              <a:spcAft>
                <a:spcPts val="600"/>
              </a:spcAft>
              <a:defRPr/>
            </a:lvl4pPr>
            <a:lvl5pPr>
              <a:spcAft>
                <a:spcPts val="600"/>
              </a:spcAft>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Content Placeholder 2"/>
          <p:cNvSpPr>
            <a:spLocks noGrp="1"/>
          </p:cNvSpPr>
          <p:nvPr>
            <p:ph idx="10"/>
          </p:nvPr>
        </p:nvSpPr>
        <p:spPr>
          <a:xfrm>
            <a:off x="6291532" y="1436688"/>
            <a:ext cx="5291328" cy="4881532"/>
          </a:xfrm>
        </p:spPr>
        <p:txBody>
          <a:bodyPr/>
          <a:lstStyle>
            <a:lvl1pPr>
              <a:spcBef>
                <a:spcPts val="1200"/>
              </a:spcBef>
              <a:spcAft>
                <a:spcPts val="600"/>
              </a:spcAft>
              <a:defRPr/>
            </a:lvl1pPr>
            <a:lvl2pPr>
              <a:spcAft>
                <a:spcPts val="600"/>
              </a:spcAft>
              <a:defRPr/>
            </a:lvl2pPr>
            <a:lvl3pPr>
              <a:spcAft>
                <a:spcPts val="600"/>
              </a:spcAft>
              <a:defRPr/>
            </a:lvl3pPr>
            <a:lvl4pPr>
              <a:spcAft>
                <a:spcPts val="600"/>
              </a:spcAft>
              <a:defRPr/>
            </a:lvl4pPr>
            <a:lvl5pPr>
              <a:spcAft>
                <a:spcPts val="600"/>
              </a:spcAft>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294128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Full Image with Title">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2192000" cy="6349042"/>
          </a:xfrm>
        </p:spPr>
        <p:txBody>
          <a:bodyPr/>
          <a:lstStyle/>
          <a:p>
            <a:r>
              <a:rPr lang="en-US"/>
              <a:t>Click icon to add picture</a:t>
            </a:r>
          </a:p>
        </p:txBody>
      </p:sp>
      <p:sp>
        <p:nvSpPr>
          <p:cNvPr id="6" name="Title 5"/>
          <p:cNvSpPr>
            <a:spLocks noGrp="1"/>
          </p:cNvSpPr>
          <p:nvPr>
            <p:ph type="title"/>
          </p:nvPr>
        </p:nvSpPr>
        <p:spPr>
          <a:xfrm>
            <a:off x="1" y="1"/>
            <a:ext cx="12191999" cy="1228907"/>
          </a:xfrm>
          <a:solidFill>
            <a:schemeClr val="bg1"/>
          </a:solidFill>
          <a:effectLst/>
        </p:spPr>
        <p:txBody>
          <a:bodyPr vert="horz" lIns="457200" rIns="45720" rtlCol="0" anchor="ctr" anchorCtr="0">
            <a:normAutofit/>
            <a:scene3d>
              <a:camera prst="orthographicFront"/>
              <a:lightRig rig="threePt" dir="t">
                <a:rot lat="0" lon="0" rev="4800000"/>
              </a:lightRig>
            </a:scene3d>
            <a:sp3d prstMaterial="matte"/>
          </a:bodyPr>
          <a:lstStyle>
            <a:lvl1pPr marL="233363" indent="0" algn="l" rtl="0" eaLnBrk="1" latinLnBrk="0" hangingPunct="1">
              <a:lnSpc>
                <a:spcPct val="90000"/>
              </a:lnSpc>
              <a:spcBef>
                <a:spcPct val="0"/>
              </a:spcBef>
              <a:buNone/>
              <a:defRPr kumimoji="0" lang="en-US" sz="3200" b="1" kern="1200" dirty="0">
                <a:solidFill>
                  <a:schemeClr val="accent1">
                    <a:lumMod val="75000"/>
                  </a:schemeClr>
                </a:solidFill>
                <a:effectLst/>
                <a:latin typeface="Calibri" panose="020F0502020204030204" pitchFamily="34" charset="0"/>
                <a:ea typeface="+mj-ea"/>
                <a:cs typeface="Calibri" panose="020F050202020403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title style</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Full Image">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2192000" cy="6349042"/>
          </a:xfrm>
        </p:spPr>
        <p:txBody>
          <a:bodyPr/>
          <a:lstStyle/>
          <a:p>
            <a:r>
              <a:rPr lang="en-US"/>
              <a:t>Click icon to add picture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9_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 name="Rectangle 19"/>
          <p:cNvSpPr/>
          <p:nvPr/>
        </p:nvSpPr>
        <p:spPr>
          <a:xfrm>
            <a:off x="0" y="6355080"/>
            <a:ext cx="12192000" cy="50292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Ins="0" rtlCol="0" anchor="ctr"/>
          <a:lstStyle/>
          <a:p>
            <a:pPr algn="ctr"/>
            <a:endParaRPr lang="en-US" sz="1800" dirty="0">
              <a:latin typeface="Arial"/>
            </a:endParaRPr>
          </a:p>
        </p:txBody>
      </p:sp>
      <p:sp>
        <p:nvSpPr>
          <p:cNvPr id="2" name="Title Placeholder 1"/>
          <p:cNvSpPr>
            <a:spLocks noGrp="1"/>
          </p:cNvSpPr>
          <p:nvPr>
            <p:ph type="title"/>
          </p:nvPr>
        </p:nvSpPr>
        <p:spPr>
          <a:xfrm>
            <a:off x="609600" y="220136"/>
            <a:ext cx="10972800" cy="1005840"/>
          </a:xfrm>
          <a:prstGeom prst="rect">
            <a:avLst/>
          </a:prstGeom>
          <a:effectLst/>
        </p:spPr>
        <p:txBody>
          <a:bodyPr vert="horz" lIns="0" rIns="45720" rtlCol="0" anchor="ctr" anchorCtr="0">
            <a:noAutofit/>
            <a:scene3d>
              <a:camera prst="orthographicFront"/>
              <a:lightRig rig="threePt" dir="t">
                <a:rot lat="0" lon="0" rev="4800000"/>
              </a:lightRig>
            </a:scene3d>
            <a:sp3d prstMaterial="matte"/>
          </a:bodyPr>
          <a:lstStyle/>
          <a:p>
            <a:r>
              <a:rPr kumimoji="0" lang="en-US"/>
              <a:t>Click to edit Master title style</a:t>
            </a:r>
          </a:p>
        </p:txBody>
      </p:sp>
      <p:sp>
        <p:nvSpPr>
          <p:cNvPr id="3" name="Text Placeholder 2"/>
          <p:cNvSpPr>
            <a:spLocks noGrp="1"/>
          </p:cNvSpPr>
          <p:nvPr>
            <p:ph type="body" idx="1"/>
          </p:nvPr>
        </p:nvSpPr>
        <p:spPr>
          <a:xfrm>
            <a:off x="609600" y="1441524"/>
            <a:ext cx="10972800" cy="4906889"/>
          </a:xfrm>
          <a:prstGeom prst="rect">
            <a:avLst/>
          </a:prstGeom>
        </p:spPr>
        <p:txBody>
          <a:bodyPr vert="horz" lIns="0" tIns="0" rIns="0" bIns="0" rtlCol="0">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10" name="Rectangle 9"/>
          <p:cNvSpPr/>
          <p:nvPr/>
        </p:nvSpPr>
        <p:spPr bwMode="invGray">
          <a:xfrm>
            <a:off x="1" y="6355080"/>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latin typeface="Arial"/>
            </a:endParaRPr>
          </a:p>
        </p:txBody>
      </p:sp>
      <p:sp>
        <p:nvSpPr>
          <p:cNvPr id="19" name="Slide Number Placeholder 7"/>
          <p:cNvSpPr txBox="1">
            <a:spLocks/>
          </p:cNvSpPr>
          <p:nvPr/>
        </p:nvSpPr>
        <p:spPr>
          <a:xfrm>
            <a:off x="11768165" y="6403253"/>
            <a:ext cx="423836" cy="454747"/>
          </a:xfrm>
          <a:prstGeom prst="rect">
            <a:avLst/>
          </a:prstGeom>
        </p:spPr>
        <p:txBody>
          <a:bodyPr rIns="45720" anchor="ctr" anchorCtr="0"/>
          <a:lstStyle/>
          <a:p>
            <a:pPr marL="0" marR="0" lvl="0" indent="0" algn="r" defTabSz="457200" rtl="0" eaLnBrk="1" fontAlgn="auto" latinLnBrk="0" hangingPunct="1">
              <a:lnSpc>
                <a:spcPct val="100000"/>
              </a:lnSpc>
              <a:spcBef>
                <a:spcPts val="0"/>
              </a:spcBef>
              <a:spcAft>
                <a:spcPts val="0"/>
              </a:spcAft>
              <a:buClrTx/>
              <a:buSzTx/>
              <a:buFontTx/>
              <a:buNone/>
              <a:tabLst/>
              <a:defRPr/>
            </a:pPr>
            <a:fld id="{EAD690BD-BADF-4FBD-97E7-557E707EBBB2}" type="slidenum">
              <a:rPr kumimoji="0" lang="en-US" sz="1000" b="0" i="0" u="none" strike="noStrike" kern="1200" cap="none" spc="0" normalizeH="0" baseline="0" noProof="0" smtClean="0">
                <a:ln>
                  <a:noFill/>
                </a:ln>
                <a:solidFill>
                  <a:schemeClr val="tx1">
                    <a:lumMod val="65000"/>
                    <a:lumOff val="35000"/>
                  </a:schemeClr>
                </a:solidFill>
                <a:effectLst/>
                <a:uLnTx/>
                <a:uFillTx/>
                <a:latin typeface="Calibri" panose="020F0502020204030204" pitchFamily="34" charset="0"/>
                <a:ea typeface="+mn-ea"/>
                <a:cs typeface="Calibri" panose="020F050202020403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chemeClr val="tx1">
                  <a:lumMod val="65000"/>
                  <a:lumOff val="35000"/>
                </a:schemeClr>
              </a:solidFill>
              <a:effectLst/>
              <a:uLnTx/>
              <a:uFillTx/>
              <a:latin typeface="Calibri" panose="020F0502020204030204" pitchFamily="34" charset="0"/>
              <a:ea typeface="+mn-ea"/>
              <a:cs typeface="Calibri" panose="020F0502020204030204" pitchFamily="34" charset="0"/>
            </a:endParaRPr>
          </a:p>
        </p:txBody>
      </p:sp>
      <p:sp>
        <p:nvSpPr>
          <p:cNvPr id="14" name="TextBox 13"/>
          <p:cNvSpPr txBox="1"/>
          <p:nvPr/>
        </p:nvSpPr>
        <p:spPr>
          <a:xfrm>
            <a:off x="665519" y="6705242"/>
            <a:ext cx="1165161" cy="92333"/>
          </a:xfrm>
          <a:prstGeom prst="rect">
            <a:avLst/>
          </a:prstGeom>
          <a:noFill/>
        </p:spPr>
        <p:txBody>
          <a:bodyPr wrap="square" lIns="0" tIns="0" rIns="0" bIns="0" rtlCol="0" anchor="b" anchorCtr="0">
            <a:spAutoFit/>
          </a:bodyPr>
          <a:lstStyle/>
          <a:p>
            <a:pPr algn="l"/>
            <a:r>
              <a:rPr lang="en-US" sz="600" dirty="0">
                <a:latin typeface="Arial"/>
                <a:cs typeface="Arial"/>
              </a:rPr>
              <a:t>LLNL-PRES-870203</a:t>
            </a:r>
          </a:p>
        </p:txBody>
      </p:sp>
      <p:pic>
        <p:nvPicPr>
          <p:cNvPr id="17" name="Picture 16" descr="lab_icon_text_no_background_rgb.png"/>
          <p:cNvPicPr>
            <a:picLocks noChangeAspect="1"/>
          </p:cNvPicPr>
          <p:nvPr/>
        </p:nvPicPr>
        <p:blipFill>
          <a:blip r:embed="rId12">
            <a:extLst>
              <a:ext uri="{28A0092B-C50C-407E-A947-70E740481C1C}">
                <a14:useLocalDpi xmlns:a14="http://schemas.microsoft.com/office/drawing/2010/main"/>
              </a:ext>
            </a:extLst>
          </a:blip>
          <a:stretch>
            <a:fillRect/>
          </a:stretch>
        </p:blipFill>
        <p:spPr>
          <a:xfrm>
            <a:off x="182108" y="6483092"/>
            <a:ext cx="3642388" cy="278643"/>
          </a:xfrm>
          <a:prstGeom prst="rect">
            <a:avLst/>
          </a:prstGeom>
        </p:spPr>
      </p:pic>
      <p:pic>
        <p:nvPicPr>
          <p:cNvPr id="6" name="Picture 5">
            <a:extLst>
              <a:ext uri="{FF2B5EF4-FFF2-40B4-BE49-F238E27FC236}">
                <a16:creationId xmlns:a16="http://schemas.microsoft.com/office/drawing/2014/main" id="{06E67A4B-6BB4-447B-86CF-5CC5A9852192}"/>
              </a:ext>
            </a:extLst>
          </p:cNvPr>
          <p:cNvPicPr>
            <a:picLocks noChangeAspect="1"/>
          </p:cNvPicPr>
          <p:nvPr userDrawn="1"/>
        </p:nvPicPr>
        <p:blipFill>
          <a:blip r:embed="rId13"/>
          <a:stretch>
            <a:fillRect/>
          </a:stretch>
        </p:blipFill>
        <p:spPr>
          <a:xfrm>
            <a:off x="10688196" y="6395411"/>
            <a:ext cx="1165161" cy="503735"/>
          </a:xfrm>
          <a:prstGeom prst="rect">
            <a:avLst/>
          </a:prstGeom>
        </p:spPr>
      </p:pic>
      <p:cxnSp>
        <p:nvCxnSpPr>
          <p:cNvPr id="11" name="Straight Connector 10">
            <a:extLst>
              <a:ext uri="{FF2B5EF4-FFF2-40B4-BE49-F238E27FC236}">
                <a16:creationId xmlns:a16="http://schemas.microsoft.com/office/drawing/2014/main" id="{90EF1DE1-4C20-FB4D-B4A4-0B2F66717477}"/>
              </a:ext>
            </a:extLst>
          </p:cNvPr>
          <p:cNvCxnSpPr>
            <a:cxnSpLocks/>
          </p:cNvCxnSpPr>
          <p:nvPr userDrawn="1"/>
        </p:nvCxnSpPr>
        <p:spPr>
          <a:xfrm>
            <a:off x="-6058" y="1267155"/>
            <a:ext cx="12198058" cy="0"/>
          </a:xfrm>
          <a:prstGeom prst="line">
            <a:avLst/>
          </a:prstGeom>
          <a:ln w="38100" cmpd="sng">
            <a:solidFill>
              <a:schemeClr val="accent1">
                <a:lumMod val="75000"/>
              </a:schemeClr>
            </a:solidFill>
          </a:ln>
          <a:effectLst/>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5" r:id="rId4"/>
    <p:sldLayoutId id="2147483722" r:id="rId5"/>
    <p:sldLayoutId id="2147483721" r:id="rId6"/>
    <p:sldLayoutId id="2147483717" r:id="rId7"/>
    <p:sldLayoutId id="2147483718" r:id="rId8"/>
    <p:sldLayoutId id="2147483719" r:id="rId9"/>
    <p:sldLayoutId id="2147483723" r:id="rId10"/>
  </p:sldLayoutIdLst>
  <p:hf hdr="0" ftr="0" dt="0"/>
  <p:txStyles>
    <p:titleStyle>
      <a:lvl1pPr algn="l" rtl="0" eaLnBrk="1" latinLnBrk="0" hangingPunct="1">
        <a:lnSpc>
          <a:spcPct val="90000"/>
        </a:lnSpc>
        <a:spcBef>
          <a:spcPct val="0"/>
        </a:spcBef>
        <a:buNone/>
        <a:defRPr kumimoji="0" sz="3200" b="1" kern="1200">
          <a:solidFill>
            <a:schemeClr val="accent1">
              <a:lumMod val="75000"/>
            </a:schemeClr>
          </a:solidFill>
          <a:effectLst/>
          <a:latin typeface="Calibri" panose="020F0502020204030204" pitchFamily="34" charset="0"/>
          <a:ea typeface="+mj-ea"/>
          <a:cs typeface="Calibri" panose="020F0502020204030204" pitchFamily="34" charset="0"/>
        </a:defRPr>
      </a:lvl1pPr>
    </p:titleStyle>
    <p:bodyStyle>
      <a:lvl1pPr marL="285750" indent="-228600" algn="l" rtl="0" eaLnBrk="1" latinLnBrk="0" hangingPunct="1">
        <a:spcBef>
          <a:spcPts val="1800"/>
        </a:spcBef>
        <a:spcAft>
          <a:spcPts val="0"/>
        </a:spcAft>
        <a:buClr>
          <a:schemeClr val="accent1">
            <a:lumMod val="75000"/>
          </a:schemeClr>
        </a:buClr>
        <a:buSzPct val="90000"/>
        <a:buFont typeface="Wingdings" charset="2"/>
        <a:buChar char="§"/>
        <a:tabLst/>
        <a:defRPr kumimoji="0" sz="2400" b="0" kern="1200">
          <a:solidFill>
            <a:schemeClr val="tx1"/>
          </a:solidFill>
          <a:latin typeface="Calibri" panose="020F0502020204030204" pitchFamily="34" charset="0"/>
          <a:ea typeface="+mn-ea"/>
          <a:cs typeface="Calibri" panose="020F0502020204030204" pitchFamily="34" charset="0"/>
        </a:defRPr>
      </a:lvl1pPr>
      <a:lvl2pPr marL="628650" indent="-285750" algn="l" rtl="0" eaLnBrk="1" latinLnBrk="0" hangingPunct="1">
        <a:spcBef>
          <a:spcPts val="0"/>
        </a:spcBef>
        <a:spcAft>
          <a:spcPts val="0"/>
        </a:spcAft>
        <a:buClrTx/>
        <a:buSzPct val="90000"/>
        <a:buFont typeface="Calibri" panose="020F0502020204030204" pitchFamily="34" charset="0"/>
        <a:buChar char="—"/>
        <a:defRPr kumimoji="0" sz="2000" kern="1200">
          <a:solidFill>
            <a:schemeClr val="tx1"/>
          </a:solidFill>
          <a:latin typeface="Calibri" panose="020F0502020204030204" pitchFamily="34" charset="0"/>
          <a:ea typeface="+mn-ea"/>
          <a:cs typeface="Calibri" panose="020F0502020204030204" pitchFamily="34" charset="0"/>
        </a:defRPr>
      </a:lvl2pPr>
      <a:lvl3pPr marL="800100" indent="-171450" algn="l" rtl="0" eaLnBrk="1" latinLnBrk="0" hangingPunct="1">
        <a:spcBef>
          <a:spcPts val="0"/>
        </a:spcBef>
        <a:spcAft>
          <a:spcPts val="0"/>
        </a:spcAft>
        <a:buClrTx/>
        <a:buSzPct val="90000"/>
        <a:buFont typeface="Arial" panose="020B0604020202020204" pitchFamily="34" charset="0"/>
        <a:buChar char="•"/>
        <a:defRPr kumimoji="0" sz="1800" kern="1200">
          <a:solidFill>
            <a:schemeClr val="tx1"/>
          </a:solidFill>
          <a:latin typeface="Calibri" panose="020F0502020204030204" pitchFamily="34" charset="0"/>
          <a:ea typeface="+mn-ea"/>
          <a:cs typeface="Calibri" panose="020F0502020204030204" pitchFamily="34" charset="0"/>
        </a:defRPr>
      </a:lvl3pPr>
      <a:lvl4pPr marL="1028700" indent="-171450" algn="l" rtl="0" eaLnBrk="1" latinLnBrk="0" hangingPunct="1">
        <a:spcBef>
          <a:spcPts val="0"/>
        </a:spcBef>
        <a:spcAft>
          <a:spcPts val="0"/>
        </a:spcAft>
        <a:buClrTx/>
        <a:buSzPct val="100000"/>
        <a:buFont typeface="Lucida Grande"/>
        <a:buChar char="–"/>
        <a:defRPr kumimoji="0" sz="1600" kern="1200">
          <a:solidFill>
            <a:schemeClr val="tx1"/>
          </a:solidFill>
          <a:latin typeface="Calibri" panose="020F0502020204030204" pitchFamily="34" charset="0"/>
          <a:ea typeface="+mn-ea"/>
          <a:cs typeface="Calibri" panose="020F0502020204030204" pitchFamily="34" charset="0"/>
        </a:defRPr>
      </a:lvl4pPr>
      <a:lvl5pPr marL="1257300" indent="-171450" algn="l" rtl="0" eaLnBrk="1" latinLnBrk="0" hangingPunct="1">
        <a:spcBef>
          <a:spcPts val="0"/>
        </a:spcBef>
        <a:spcAft>
          <a:spcPts val="0"/>
        </a:spcAft>
        <a:buClrTx/>
        <a:buFont typeface="Arial"/>
        <a:buChar char="•"/>
        <a:tabLst>
          <a:tab pos="1200150" algn="l"/>
        </a:tabLst>
        <a:defRPr kumimoji="0" lang="en-US" sz="1600" kern="1200" smtClean="0">
          <a:solidFill>
            <a:schemeClr val="tx1"/>
          </a:solidFill>
          <a:latin typeface="Calibri" panose="020F0502020204030204" pitchFamily="34" charset="0"/>
          <a:ea typeface="+mn-ea"/>
          <a:cs typeface="Calibri" panose="020F0502020204030204" pitchFamily="34" charset="0"/>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microsoft.com/office/2018/10/relationships/comments" Target="../comments/modernComment_371_4D86B7B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microsoft.com/office/2018/10/relationships/comments" Target="../comments/modernComment_38D_F0B9AFC9.xml"/><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30.gif"/><Relationship Id="rId2" Type="http://schemas.microsoft.com/office/2018/10/relationships/comments" Target="../comments/modernComment_38F_F1B0835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microsoft.com/office/2018/10/relationships/comments" Target="../comments/modernComment_393_C982BA4C.xm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microsoft.com/office/2018/10/relationships/comments" Target="../comments/modernComment_391_95AAC0D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microsoft.com/office/2018/10/relationships/comments" Target="../comments/modernComment_379_4EC61F8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microsoft.com/office/2018/10/relationships/comments" Target="../comments/modernComment_37D_F60C3B7A.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hyperlink" Target="mailto:sprim@ncsu.edu" TargetMode="Externa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microsoft.com/office/2018/10/relationships/comments" Target="../comments/modernComment_383_CDEE79C9.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2754929" y="565126"/>
            <a:ext cx="9432763" cy="1458014"/>
          </a:xfrm>
        </p:spPr>
        <p:txBody>
          <a:bodyPr vert="horz" lIns="0" tIns="45720" rIns="45720" bIns="45720" rtlCol="0" anchor="b" anchorCtr="0">
            <a:noAutofit/>
            <a:scene3d>
              <a:camera prst="orthographicFront"/>
              <a:lightRig rig="threePt" dir="t">
                <a:rot lat="0" lon="0" rev="4800000"/>
              </a:lightRig>
            </a:scene3d>
            <a:sp3d prstMaterial="matte"/>
          </a:bodyPr>
          <a:lstStyle/>
          <a:p>
            <a:r>
              <a:rPr lang="en-US" sz="3200"/>
              <a:t>Active Learning with Deep Gaussian Processes for Aero Database Construction </a:t>
            </a:r>
            <a:endParaRPr lang="en-US"/>
          </a:p>
        </p:txBody>
      </p:sp>
      <p:sp>
        <p:nvSpPr>
          <p:cNvPr id="11" name="Text Placeholder 10"/>
          <p:cNvSpPr>
            <a:spLocks noGrp="1"/>
          </p:cNvSpPr>
          <p:nvPr>
            <p:ph type="body" sz="quarter" idx="13"/>
          </p:nvPr>
        </p:nvSpPr>
        <p:spPr/>
        <p:txBody>
          <a:bodyPr/>
          <a:lstStyle/>
          <a:p>
            <a:pPr marL="58738" indent="-1588"/>
            <a:r>
              <a:rPr lang="en-US" b="1">
                <a:latin typeface="Calibri" panose="020F0502020204030204" pitchFamily="34" charset="0"/>
                <a:cs typeface="Calibri" panose="020F0502020204030204" pitchFamily="34" charset="0"/>
              </a:rPr>
              <a:t>AISC, UNC Greensboro</a:t>
            </a:r>
          </a:p>
          <a:p>
            <a:pPr marL="58738" indent="-1588"/>
            <a:r>
              <a:rPr lang="en-US">
                <a:latin typeface="Calibri" panose="020F0502020204030204" pitchFamily="34" charset="0"/>
                <a:cs typeface="Calibri" panose="020F0502020204030204" pitchFamily="34" charset="0"/>
              </a:rPr>
              <a:t>October 13, 2024</a:t>
            </a:r>
          </a:p>
        </p:txBody>
      </p:sp>
      <p:sp>
        <p:nvSpPr>
          <p:cNvPr id="5" name="Text Placeholder 4"/>
          <p:cNvSpPr>
            <a:spLocks noGrp="1"/>
          </p:cNvSpPr>
          <p:nvPr>
            <p:ph type="body" sz="quarter" idx="14"/>
          </p:nvPr>
        </p:nvSpPr>
        <p:spPr>
          <a:xfrm>
            <a:off x="5500688" y="3096715"/>
            <a:ext cx="6691313" cy="477838"/>
          </a:xfrm>
        </p:spPr>
        <p:txBody>
          <a:bodyPr/>
          <a:lstStyle/>
          <a:p>
            <a:r>
              <a:rPr lang="en-US">
                <a:latin typeface="Calibri"/>
                <a:cs typeface="Calibri"/>
              </a:rPr>
              <a:t>Shih-Ni Prim</a:t>
            </a:r>
          </a:p>
          <a:p>
            <a:r>
              <a:rPr lang="en-US">
                <a:latin typeface="Calibri"/>
                <a:cs typeface="Calibri"/>
              </a:rPr>
              <a:t>North Carolina State University </a:t>
            </a: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AFB7B1B-17A1-9047-CCA1-7AA521138ECE}"/>
              </a:ext>
            </a:extLst>
          </p:cNvPr>
          <p:cNvSpPr txBox="1"/>
          <p:nvPr/>
        </p:nvSpPr>
        <p:spPr>
          <a:xfrm>
            <a:off x="8615966" y="1536174"/>
            <a:ext cx="3076483" cy="2308324"/>
          </a:xfrm>
          <a:prstGeom prst="rect">
            <a:avLst/>
          </a:prstGeom>
          <a:noFill/>
        </p:spPr>
        <p:txBody>
          <a:bodyPr wrap="square" rtlCol="0">
            <a:spAutoFit/>
          </a:bodyPr>
          <a:lstStyle/>
          <a:p>
            <a:pPr marL="285750" indent="-285750" rtl="0">
              <a:buFont typeface="Arial" panose="020B0604020202020204" pitchFamily="34" charset="0"/>
              <a:buChar char="•"/>
            </a:pPr>
            <a:r>
              <a:rPr lang="en-US" sz="2400" dirty="0"/>
              <a:t>The result suggests that DGP might be useful for contour estimation and sequential design.</a:t>
            </a:r>
          </a:p>
        </p:txBody>
      </p:sp>
      <p:pic>
        <p:nvPicPr>
          <p:cNvPr id="6" name="Content Placeholder 5" descr="A group of graphs showing different types of numbers&#10;&#10;Description automatically generated with medium confidence">
            <a:extLst>
              <a:ext uri="{FF2B5EF4-FFF2-40B4-BE49-F238E27FC236}">
                <a16:creationId xmlns:a16="http://schemas.microsoft.com/office/drawing/2014/main" id="{B5D3925A-4331-A441-1B3E-EC836741734B}"/>
              </a:ext>
            </a:extLst>
          </p:cNvPr>
          <p:cNvPicPr>
            <a:picLocks noGrp="1" noChangeAspect="1"/>
          </p:cNvPicPr>
          <p:nvPr>
            <p:ph idx="1"/>
          </p:nvPr>
        </p:nvPicPr>
        <p:blipFill>
          <a:blip r:embed="rId2"/>
          <a:stretch>
            <a:fillRect/>
          </a:stretch>
        </p:blipFill>
        <p:spPr>
          <a:xfrm>
            <a:off x="0" y="41363"/>
            <a:ext cx="8505917" cy="6379438"/>
          </a:xfrm>
        </p:spPr>
      </p:pic>
      <p:sp>
        <p:nvSpPr>
          <p:cNvPr id="8" name="Title 2">
            <a:extLst>
              <a:ext uri="{FF2B5EF4-FFF2-40B4-BE49-F238E27FC236}">
                <a16:creationId xmlns:a16="http://schemas.microsoft.com/office/drawing/2014/main" id="{FE6828E4-DF93-B782-7CB6-8BDA2E20E3E9}"/>
              </a:ext>
            </a:extLst>
          </p:cNvPr>
          <p:cNvSpPr>
            <a:spLocks noGrp="1"/>
          </p:cNvSpPr>
          <p:nvPr>
            <p:ph type="title"/>
          </p:nvPr>
        </p:nvSpPr>
        <p:spPr>
          <a:xfrm>
            <a:off x="8505916" y="219508"/>
            <a:ext cx="3076483" cy="1008771"/>
          </a:xfrm>
        </p:spPr>
        <p:txBody>
          <a:bodyPr/>
          <a:lstStyle/>
          <a:p>
            <a:r>
              <a:rPr lang="en-US"/>
              <a:t>Continuous rank probability score</a:t>
            </a:r>
          </a:p>
        </p:txBody>
      </p:sp>
    </p:spTree>
    <p:extLst>
      <p:ext uri="{BB962C8B-B14F-4D97-AF65-F5344CB8AC3E}">
        <p14:creationId xmlns:p14="http://schemas.microsoft.com/office/powerpoint/2010/main" val="638190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131C71-E023-C839-30E6-922F4004119D}"/>
              </a:ext>
            </a:extLst>
          </p:cNvPr>
          <p:cNvSpPr>
            <a:spLocks noGrp="1"/>
          </p:cNvSpPr>
          <p:nvPr>
            <p:ph idx="1"/>
          </p:nvPr>
        </p:nvSpPr>
        <p:spPr>
          <a:xfrm>
            <a:off x="609600" y="1441524"/>
            <a:ext cx="5302828" cy="4906889"/>
          </a:xfrm>
        </p:spPr>
        <p:txBody>
          <a:bodyPr>
            <a:normAutofit/>
          </a:bodyPr>
          <a:lstStyle/>
          <a:p>
            <a:pPr defTabSz="914400"/>
            <a:r>
              <a:rPr lang="en-US"/>
              <a:t>Not all points in the aero database are of interest</a:t>
            </a:r>
          </a:p>
          <a:p>
            <a:pPr lvl="1"/>
            <a:r>
              <a:rPr lang="en-US"/>
              <a:t>Some flight conditions are not flown</a:t>
            </a:r>
          </a:p>
          <a:p>
            <a:pPr lvl="1"/>
            <a:r>
              <a:rPr lang="en-US"/>
              <a:t>Some points are not stable flying conditions</a:t>
            </a:r>
          </a:p>
          <a:p>
            <a:pPr defTabSz="914400"/>
            <a:r>
              <a:rPr lang="en-US"/>
              <a:t>Constraints make the search space smaller</a:t>
            </a:r>
          </a:p>
          <a:p>
            <a:pPr lvl="1"/>
            <a:r>
              <a:rPr lang="en-US"/>
              <a:t>Better surrogates to find more efficient placement of samples</a:t>
            </a:r>
          </a:p>
          <a:p>
            <a:r>
              <a:rPr lang="en-US"/>
              <a:t>Trimmed condition: all moments equal zero</a:t>
            </a:r>
          </a:p>
          <a:p>
            <a:pPr marL="57150" indent="0">
              <a:buNone/>
            </a:pPr>
            <a:endParaRPr lang="en-US"/>
          </a:p>
        </p:txBody>
      </p:sp>
      <p:sp>
        <p:nvSpPr>
          <p:cNvPr id="3" name="Title 2">
            <a:extLst>
              <a:ext uri="{FF2B5EF4-FFF2-40B4-BE49-F238E27FC236}">
                <a16:creationId xmlns:a16="http://schemas.microsoft.com/office/drawing/2014/main" id="{5C4DDF75-B347-0BEB-8215-D24D4B93F7EB}"/>
              </a:ext>
            </a:extLst>
          </p:cNvPr>
          <p:cNvSpPr>
            <a:spLocks noGrp="1"/>
          </p:cNvSpPr>
          <p:nvPr>
            <p:ph type="title"/>
          </p:nvPr>
        </p:nvSpPr>
        <p:spPr/>
        <p:txBody>
          <a:bodyPr/>
          <a:lstStyle/>
          <a:p>
            <a:r>
              <a:rPr lang="en-US"/>
              <a:t>Trimmed Aero Database Construction</a:t>
            </a:r>
          </a:p>
        </p:txBody>
      </p:sp>
      <p:sp>
        <p:nvSpPr>
          <p:cNvPr id="4" name="Content Placeholder 2">
            <a:extLst>
              <a:ext uri="{FF2B5EF4-FFF2-40B4-BE49-F238E27FC236}">
                <a16:creationId xmlns:a16="http://schemas.microsoft.com/office/drawing/2014/main" id="{BCC1EEAC-6C33-E904-6FC3-29FC29045200}"/>
              </a:ext>
            </a:extLst>
          </p:cNvPr>
          <p:cNvSpPr txBox="1">
            <a:spLocks/>
          </p:cNvSpPr>
          <p:nvPr/>
        </p:nvSpPr>
        <p:spPr>
          <a:xfrm>
            <a:off x="621101" y="1436688"/>
            <a:ext cx="5291328" cy="4881532"/>
          </a:xfrm>
          <a:prstGeom prst="rect">
            <a:avLst/>
          </a:prstGeom>
        </p:spPr>
        <p:txBody>
          <a:bodyPr vert="horz" lIns="0" tIns="0" rIns="0" bIns="0" rtlCol="0">
            <a:normAutofit/>
          </a:bodyPr>
          <a:lstStyle>
            <a:lvl1pPr marL="285750" indent="-228600" algn="l" rtl="0" eaLnBrk="1" latinLnBrk="0" hangingPunct="1">
              <a:spcBef>
                <a:spcPts val="1800"/>
              </a:spcBef>
              <a:spcAft>
                <a:spcPts val="0"/>
              </a:spcAft>
              <a:buClr>
                <a:schemeClr val="accent1">
                  <a:lumMod val="75000"/>
                </a:schemeClr>
              </a:buClr>
              <a:buSzPct val="90000"/>
              <a:buFont typeface="Wingdings" charset="2"/>
              <a:buChar char="§"/>
              <a:tabLst/>
              <a:defRPr kumimoji="0" sz="2400" b="0" kern="1200">
                <a:solidFill>
                  <a:schemeClr val="tx1"/>
                </a:solidFill>
                <a:latin typeface="Calibri" panose="020F0502020204030204" pitchFamily="34" charset="0"/>
                <a:ea typeface="+mn-ea"/>
                <a:cs typeface="Calibri" panose="020F0502020204030204" pitchFamily="34" charset="0"/>
              </a:defRPr>
            </a:lvl1pPr>
            <a:lvl2pPr marL="628650" indent="-285750" algn="l" rtl="0" eaLnBrk="1" latinLnBrk="0" hangingPunct="1">
              <a:spcBef>
                <a:spcPts val="0"/>
              </a:spcBef>
              <a:spcAft>
                <a:spcPts val="0"/>
              </a:spcAft>
              <a:buClrTx/>
              <a:buSzPct val="90000"/>
              <a:buFont typeface="Calibri" panose="020F0502020204030204" pitchFamily="34" charset="0"/>
              <a:buChar char="—"/>
              <a:defRPr kumimoji="0" sz="2000" kern="1200">
                <a:solidFill>
                  <a:schemeClr val="tx1"/>
                </a:solidFill>
                <a:latin typeface="Calibri" panose="020F0502020204030204" pitchFamily="34" charset="0"/>
                <a:ea typeface="+mn-ea"/>
                <a:cs typeface="Calibri" panose="020F0502020204030204" pitchFamily="34" charset="0"/>
              </a:defRPr>
            </a:lvl2pPr>
            <a:lvl3pPr marL="800100" indent="-171450" algn="l" rtl="0" eaLnBrk="1" latinLnBrk="0" hangingPunct="1">
              <a:spcBef>
                <a:spcPts val="0"/>
              </a:spcBef>
              <a:spcAft>
                <a:spcPts val="0"/>
              </a:spcAft>
              <a:buClrTx/>
              <a:buSzPct val="90000"/>
              <a:buFont typeface="Arial" panose="020B0604020202020204" pitchFamily="34" charset="0"/>
              <a:buChar char="•"/>
              <a:defRPr kumimoji="0" sz="1800" kern="1200">
                <a:solidFill>
                  <a:schemeClr val="tx1"/>
                </a:solidFill>
                <a:latin typeface="Calibri" panose="020F0502020204030204" pitchFamily="34" charset="0"/>
                <a:ea typeface="+mn-ea"/>
                <a:cs typeface="Calibri" panose="020F0502020204030204" pitchFamily="34" charset="0"/>
              </a:defRPr>
            </a:lvl3pPr>
            <a:lvl4pPr marL="1028700" indent="-171450" algn="l" rtl="0" eaLnBrk="1" latinLnBrk="0" hangingPunct="1">
              <a:spcBef>
                <a:spcPts val="0"/>
              </a:spcBef>
              <a:spcAft>
                <a:spcPts val="0"/>
              </a:spcAft>
              <a:buClrTx/>
              <a:buSzPct val="100000"/>
              <a:buFont typeface="Lucida Grande"/>
              <a:buChar char="–"/>
              <a:defRPr kumimoji="0" sz="1600" kern="1200">
                <a:solidFill>
                  <a:schemeClr val="tx1"/>
                </a:solidFill>
                <a:latin typeface="Calibri" panose="020F0502020204030204" pitchFamily="34" charset="0"/>
                <a:ea typeface="+mn-ea"/>
                <a:cs typeface="Calibri" panose="020F0502020204030204" pitchFamily="34" charset="0"/>
              </a:defRPr>
            </a:lvl4pPr>
            <a:lvl5pPr marL="1257300" indent="-171450" algn="l" rtl="0" eaLnBrk="1" latinLnBrk="0" hangingPunct="1">
              <a:spcBef>
                <a:spcPts val="0"/>
              </a:spcBef>
              <a:spcAft>
                <a:spcPts val="0"/>
              </a:spcAft>
              <a:buClrTx/>
              <a:buFont typeface="Arial"/>
              <a:buChar char="•"/>
              <a:tabLst>
                <a:tab pos="1200150" algn="l"/>
              </a:tabLst>
              <a:defRPr kumimoji="0" lang="en-US" sz="1600" kern="1200">
                <a:solidFill>
                  <a:schemeClr val="tx1"/>
                </a:solidFill>
                <a:latin typeface="Calibri" panose="020F0502020204030204" pitchFamily="34" charset="0"/>
                <a:ea typeface="+mn-ea"/>
                <a:cs typeface="Calibri" panose="020F0502020204030204" pitchFamily="34" charset="0"/>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lstStyle>
          <a:p>
            <a:pPr defTabSz="914400"/>
            <a:endParaRPr lang="en-US"/>
          </a:p>
        </p:txBody>
      </p:sp>
      <p:pic>
        <p:nvPicPr>
          <p:cNvPr id="1026" name="Picture 2">
            <a:extLst>
              <a:ext uri="{FF2B5EF4-FFF2-40B4-BE49-F238E27FC236}">
                <a16:creationId xmlns:a16="http://schemas.microsoft.com/office/drawing/2014/main" id="{E50A7AB8-72FF-4460-A605-DAC622B364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2559" y="2307703"/>
            <a:ext cx="4240968" cy="2486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0674489"/>
      </p:ext>
    </p:extLst>
  </p:cSld>
  <p:clrMapOvr>
    <a:masterClrMapping/>
  </p:clrMapOvr>
  <p:extLst>
    <p:ext uri="{6950BFC3-D8DA-4A85-94F7-54DA5524770B}">
      <p188:commentRel xmlns:p188="http://schemas.microsoft.com/office/powerpoint/2018/8/main" r:id="rId2"/>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13F1BB0-814C-F65D-CF45-49CC02F6FFCA}"/>
              </a:ext>
            </a:extLst>
          </p:cNvPr>
          <p:cNvSpPr>
            <a:spLocks noGrp="1"/>
          </p:cNvSpPr>
          <p:nvPr>
            <p:ph idx="1"/>
          </p:nvPr>
        </p:nvSpPr>
        <p:spPr>
          <a:xfrm>
            <a:off x="609600" y="1455313"/>
            <a:ext cx="6172254" cy="4893100"/>
          </a:xfrm>
        </p:spPr>
        <p:txBody>
          <a:bodyPr>
            <a:normAutofit lnSpcReduction="10000"/>
          </a:bodyPr>
          <a:lstStyle/>
          <a:p>
            <a:pPr defTabSz="914400"/>
            <a:r>
              <a:rPr lang="en-US" sz="2800" dirty="0"/>
              <a:t>Degrees of Freedom:</a:t>
            </a:r>
          </a:p>
          <a:p>
            <a:pPr lvl="1" defTabSz="914400"/>
            <a:r>
              <a:rPr lang="en-US" sz="2400" dirty="0"/>
              <a:t>Mach, Alpha, Beta, Altitude (“environmental”)</a:t>
            </a:r>
          </a:p>
          <a:p>
            <a:pPr lvl="1" defTabSz="914400"/>
            <a:r>
              <a:rPr lang="en-US" sz="2400" dirty="0"/>
              <a:t>Fin 1, Fin 2, Fin 3, Fin 4 (“controllable”)</a:t>
            </a:r>
          </a:p>
          <a:p>
            <a:r>
              <a:rPr lang="en-US" sz="2800" dirty="0"/>
              <a:t>Three stages:</a:t>
            </a:r>
          </a:p>
          <a:p>
            <a:pPr lvl="1"/>
            <a:r>
              <a:rPr lang="en-US" sz="2400" u="sng" dirty="0"/>
              <a:t>Modeling: find points to build optimal models</a:t>
            </a:r>
          </a:p>
          <a:p>
            <a:pPr lvl="1"/>
            <a:r>
              <a:rPr lang="en-US" sz="2400" dirty="0"/>
              <a:t>Inverse problem: With any given </a:t>
            </a:r>
            <a:r>
              <a:rPr lang="en-US" sz="2400" dirty="0" err="1"/>
              <a:t>mach</a:t>
            </a:r>
            <a:r>
              <a:rPr lang="en-US" sz="2400" dirty="0"/>
              <a:t>, alpha, beta, altitude, we want to find the values for 4 fins such that all 3 moments are zero. </a:t>
            </a:r>
          </a:p>
          <a:p>
            <a:pPr lvl="1"/>
            <a:r>
              <a:rPr lang="en-US" sz="2400" dirty="0"/>
              <a:t>Optimization: minimize drag under the previous constraints. </a:t>
            </a:r>
          </a:p>
        </p:txBody>
      </p:sp>
      <p:sp>
        <p:nvSpPr>
          <p:cNvPr id="3" name="Title 2">
            <a:extLst>
              <a:ext uri="{FF2B5EF4-FFF2-40B4-BE49-F238E27FC236}">
                <a16:creationId xmlns:a16="http://schemas.microsoft.com/office/drawing/2014/main" id="{3455E2D5-D81F-076F-5BB2-FC9DD7B1DCD4}"/>
              </a:ext>
            </a:extLst>
          </p:cNvPr>
          <p:cNvSpPr>
            <a:spLocks noGrp="1"/>
          </p:cNvSpPr>
          <p:nvPr>
            <p:ph type="title"/>
          </p:nvPr>
        </p:nvSpPr>
        <p:spPr>
          <a:xfrm>
            <a:off x="609600" y="219508"/>
            <a:ext cx="6589690" cy="1008771"/>
          </a:xfrm>
        </p:spPr>
        <p:txBody>
          <a:bodyPr/>
          <a:lstStyle/>
          <a:p>
            <a:r>
              <a:rPr lang="en-US"/>
              <a:t>Trimmed Aero Database Construction</a:t>
            </a:r>
          </a:p>
        </p:txBody>
      </p:sp>
      <p:pic>
        <p:nvPicPr>
          <p:cNvPr id="5" name="Content Placeholder 4">
            <a:extLst>
              <a:ext uri="{FF2B5EF4-FFF2-40B4-BE49-F238E27FC236}">
                <a16:creationId xmlns:a16="http://schemas.microsoft.com/office/drawing/2014/main" id="{48477381-CF2F-A0F8-9664-9AF7C2E707D6}"/>
              </a:ext>
            </a:extLst>
          </p:cNvPr>
          <p:cNvPicPr>
            <a:picLocks noChangeAspect="1"/>
          </p:cNvPicPr>
          <p:nvPr/>
        </p:nvPicPr>
        <p:blipFill>
          <a:blip r:embed="rId3"/>
          <a:srcRect/>
          <a:stretch/>
        </p:blipFill>
        <p:spPr>
          <a:xfrm>
            <a:off x="6781854" y="3301194"/>
            <a:ext cx="5291137" cy="2790520"/>
          </a:xfrm>
          <a:prstGeom prst="rect">
            <a:avLst/>
          </a:prstGeom>
        </p:spPr>
      </p:pic>
      <p:pic>
        <p:nvPicPr>
          <p:cNvPr id="6" name="Picture 5">
            <a:extLst>
              <a:ext uri="{FF2B5EF4-FFF2-40B4-BE49-F238E27FC236}">
                <a16:creationId xmlns:a16="http://schemas.microsoft.com/office/drawing/2014/main" id="{4A4A4EE7-FF2D-DEDE-44D0-D2591ACC340E}"/>
              </a:ext>
            </a:extLst>
          </p:cNvPr>
          <p:cNvPicPr>
            <a:picLocks noChangeAspect="1"/>
          </p:cNvPicPr>
          <p:nvPr/>
        </p:nvPicPr>
        <p:blipFill>
          <a:blip r:embed="rId4"/>
          <a:stretch>
            <a:fillRect/>
          </a:stretch>
        </p:blipFill>
        <p:spPr>
          <a:xfrm>
            <a:off x="7600839" y="790251"/>
            <a:ext cx="3572093" cy="2264096"/>
          </a:xfrm>
          <a:prstGeom prst="rect">
            <a:avLst/>
          </a:prstGeom>
        </p:spPr>
      </p:pic>
    </p:spTree>
    <p:extLst>
      <p:ext uri="{BB962C8B-B14F-4D97-AF65-F5344CB8AC3E}">
        <p14:creationId xmlns:p14="http://schemas.microsoft.com/office/powerpoint/2010/main" val="716529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6B1BCFD-4D42-A05A-4681-2C3129B9D8D8}"/>
              </a:ext>
            </a:extLst>
          </p:cNvPr>
          <p:cNvSpPr>
            <a:spLocks noGrp="1"/>
          </p:cNvSpPr>
          <p:nvPr>
            <p:ph idx="1"/>
          </p:nvPr>
        </p:nvSpPr>
        <p:spPr>
          <a:xfrm>
            <a:off x="609601" y="1441524"/>
            <a:ext cx="6873024" cy="4906889"/>
          </a:xfrm>
        </p:spPr>
        <p:txBody>
          <a:bodyPr>
            <a:normAutofit/>
          </a:bodyPr>
          <a:lstStyle/>
          <a:p>
            <a:r>
              <a:rPr lang="en-US"/>
              <a:t>Contour estimation commonly arises when finding failure regions (Cole et al, 2022)</a:t>
            </a:r>
          </a:p>
          <a:p>
            <a:r>
              <a:rPr lang="en-US"/>
              <a:t>Toy examples: multimodal and camelback functions</a:t>
            </a:r>
          </a:p>
          <a:p>
            <a:r>
              <a:rPr lang="en-US"/>
              <a:t>In our case, the contour is where the three moments equal zero. </a:t>
            </a:r>
          </a:p>
          <a:p>
            <a:r>
              <a:rPr lang="en-US"/>
              <a:t>Estimating three contours simultaneously is a challenge.</a:t>
            </a:r>
          </a:p>
          <a:p>
            <a:r>
              <a:rPr lang="en-US"/>
              <a:t>Rather than having all the points pre-selected, we use sequential designs</a:t>
            </a:r>
          </a:p>
          <a:p>
            <a:pPr lvl="1"/>
            <a:r>
              <a:rPr lang="en-US"/>
              <a:t>Active learning</a:t>
            </a:r>
          </a:p>
          <a:p>
            <a:pPr lvl="1"/>
            <a:r>
              <a:rPr lang="en-US"/>
              <a:t>use the current model to optimally chose the next point(s)</a:t>
            </a:r>
          </a:p>
          <a:p>
            <a:endParaRPr lang="en-US"/>
          </a:p>
        </p:txBody>
      </p:sp>
      <p:sp>
        <p:nvSpPr>
          <p:cNvPr id="3" name="Title 2">
            <a:extLst>
              <a:ext uri="{FF2B5EF4-FFF2-40B4-BE49-F238E27FC236}">
                <a16:creationId xmlns:a16="http://schemas.microsoft.com/office/drawing/2014/main" id="{CF46F8B7-04EA-7692-D62A-79B4B63D1B31}"/>
              </a:ext>
            </a:extLst>
          </p:cNvPr>
          <p:cNvSpPr>
            <a:spLocks noGrp="1"/>
          </p:cNvSpPr>
          <p:nvPr>
            <p:ph type="title"/>
          </p:nvPr>
        </p:nvSpPr>
        <p:spPr/>
        <p:txBody>
          <a:bodyPr/>
          <a:lstStyle/>
          <a:p>
            <a:r>
              <a:rPr lang="en-US"/>
              <a:t>Use Contour Estimation to Construct Trimmed Aero Databases </a:t>
            </a:r>
          </a:p>
        </p:txBody>
      </p:sp>
      <p:pic>
        <p:nvPicPr>
          <p:cNvPr id="5" name="Picture 4">
            <a:extLst>
              <a:ext uri="{FF2B5EF4-FFF2-40B4-BE49-F238E27FC236}">
                <a16:creationId xmlns:a16="http://schemas.microsoft.com/office/drawing/2014/main" id="{A43393D9-E581-F1D1-5B23-64839D445593}"/>
              </a:ext>
            </a:extLst>
          </p:cNvPr>
          <p:cNvPicPr>
            <a:picLocks noChangeAspect="1"/>
          </p:cNvPicPr>
          <p:nvPr/>
        </p:nvPicPr>
        <p:blipFill>
          <a:blip r:embed="rId2"/>
          <a:stretch>
            <a:fillRect/>
          </a:stretch>
        </p:blipFill>
        <p:spPr>
          <a:xfrm>
            <a:off x="8105593" y="1441524"/>
            <a:ext cx="2923015" cy="2192262"/>
          </a:xfrm>
          <a:prstGeom prst="rect">
            <a:avLst/>
          </a:prstGeom>
        </p:spPr>
      </p:pic>
      <p:pic>
        <p:nvPicPr>
          <p:cNvPr id="9" name="Picture 8">
            <a:extLst>
              <a:ext uri="{FF2B5EF4-FFF2-40B4-BE49-F238E27FC236}">
                <a16:creationId xmlns:a16="http://schemas.microsoft.com/office/drawing/2014/main" id="{9D955947-EF30-5A0B-154F-0F8064F65D13}"/>
              </a:ext>
            </a:extLst>
          </p:cNvPr>
          <p:cNvPicPr>
            <a:picLocks noChangeAspect="1"/>
          </p:cNvPicPr>
          <p:nvPr/>
        </p:nvPicPr>
        <p:blipFill>
          <a:blip r:embed="rId3"/>
          <a:stretch>
            <a:fillRect/>
          </a:stretch>
        </p:blipFill>
        <p:spPr>
          <a:xfrm>
            <a:off x="8105593" y="3894968"/>
            <a:ext cx="2923016" cy="2192262"/>
          </a:xfrm>
          <a:prstGeom prst="rect">
            <a:avLst/>
          </a:prstGeom>
        </p:spPr>
      </p:pic>
    </p:spTree>
    <p:extLst>
      <p:ext uri="{BB962C8B-B14F-4D97-AF65-F5344CB8AC3E}">
        <p14:creationId xmlns:p14="http://schemas.microsoft.com/office/powerpoint/2010/main" val="22157552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F246624D-B3F4-864F-12CC-B160C761D995}"/>
                  </a:ext>
                </a:extLst>
              </p:cNvPr>
              <p:cNvSpPr>
                <a:spLocks noGrp="1"/>
              </p:cNvSpPr>
              <p:nvPr>
                <p:ph idx="1"/>
              </p:nvPr>
            </p:nvSpPr>
            <p:spPr/>
            <p:txBody>
              <a:bodyPr>
                <a:normAutofit fontScale="92500"/>
              </a:bodyPr>
              <a:lstStyle/>
              <a:p>
                <a:r>
                  <a:rPr lang="en-US" sz="2800"/>
                  <a:t>Acquisition functions are used to decide which point to sample next.</a:t>
                </a:r>
              </a:p>
              <a:p>
                <a:r>
                  <a:rPr lang="en-US" sz="2800"/>
                  <a:t>Commonly used acquisition functions: </a:t>
                </a:r>
              </a:p>
              <a:p>
                <a:pPr lvl="1"/>
                <a:r>
                  <a:rPr lang="en-US" sz="2400" b="1">
                    <a:solidFill>
                      <a:srgbClr val="7030A0"/>
                    </a:solidFill>
                  </a:rPr>
                  <a:t>IMSPE</a:t>
                </a:r>
                <a:r>
                  <a:rPr lang="en-US" sz="2400"/>
                  <a:t>: minimize overall model uncertainty (Sacks et al. 1989) – </a:t>
                </a:r>
                <a:r>
                  <a:rPr lang="en-US" sz="2400">
                    <a:solidFill>
                      <a:srgbClr val="C00000"/>
                    </a:solidFill>
                  </a:rPr>
                  <a:t>not targeting a contour</a:t>
                </a:r>
                <a:endParaRPr lang="en-US" sz="2400" i="1">
                  <a:solidFill>
                    <a:srgbClr val="C00000"/>
                  </a:solidFill>
                  <a:latin typeface="Cambria Math" panose="02040503050406030204" pitchFamily="18" charset="0"/>
                </a:endParaRPr>
              </a:p>
              <a:p>
                <a:pPr marL="57150" indent="0" algn="ctr">
                  <a:buNone/>
                </a:pPr>
                <a14:m>
                  <m:oMathPara xmlns:m="http://schemas.openxmlformats.org/officeDocument/2006/math">
                    <m:oMathParaPr>
                      <m:jc m:val="centerGroup"/>
                    </m:oMathParaPr>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rPr>
                            <m:t>𝑥</m:t>
                          </m:r>
                        </m:e>
                        <m:sub>
                          <m:r>
                            <a:rPr lang="en-US" sz="2800" i="1">
                              <a:latin typeface="Cambria Math" panose="02040503050406030204" pitchFamily="18" charset="0"/>
                            </a:rPr>
                            <m:t>𝑛</m:t>
                          </m:r>
                          <m:r>
                            <a:rPr lang="en-US" sz="2800" i="1">
                              <a:latin typeface="Cambria Math" panose="02040503050406030204" pitchFamily="18" charset="0"/>
                            </a:rPr>
                            <m:t>+1</m:t>
                          </m:r>
                        </m:sub>
                      </m:sSub>
                      <m:r>
                        <a:rPr lang="en-US" sz="2800" i="1">
                          <a:latin typeface="Cambria Math" panose="02040503050406030204" pitchFamily="18" charset="0"/>
                        </a:rPr>
                        <m:t>=</m:t>
                      </m:r>
                      <m:func>
                        <m:funcPr>
                          <m:ctrlPr>
                            <a:rPr lang="en-US" sz="2800" i="1">
                              <a:latin typeface="Cambria Math" panose="02040503050406030204" pitchFamily="18" charset="0"/>
                            </a:rPr>
                          </m:ctrlPr>
                        </m:funcPr>
                        <m:fName>
                          <m:r>
                            <m:rPr>
                              <m:sty m:val="p"/>
                            </m:rPr>
                            <a:rPr lang="en-US" sz="2800">
                              <a:latin typeface="Cambria Math" panose="02040503050406030204" pitchFamily="18" charset="0"/>
                            </a:rPr>
                            <m:t>min</m:t>
                          </m:r>
                        </m:fName>
                        <m:e>
                          <m:r>
                            <a:rPr lang="en-US" sz="2800" i="1">
                              <a:latin typeface="Cambria Math" panose="02040503050406030204" pitchFamily="18" charset="0"/>
                            </a:rPr>
                            <m:t> </m:t>
                          </m:r>
                        </m:e>
                      </m:func>
                      <m:nary>
                        <m:naryPr>
                          <m:ctrlPr>
                            <a:rPr lang="en-US" sz="2800" i="1">
                              <a:latin typeface="Cambria Math" panose="02040503050406030204" pitchFamily="18" charset="0"/>
                            </a:rPr>
                          </m:ctrlPr>
                        </m:naryPr>
                        <m:sub>
                          <m:r>
                            <a:rPr lang="en-US" sz="2800" i="1">
                              <a:latin typeface="Cambria Math" panose="02040503050406030204" pitchFamily="18" charset="0"/>
                            </a:rPr>
                            <m:t>𝑥</m:t>
                          </m:r>
                          <m:r>
                            <a:rPr lang="en-US" sz="2800" i="1">
                              <a:latin typeface="Cambria Math" panose="02040503050406030204" pitchFamily="18" charset="0"/>
                              <a:ea typeface="Cambria Math" panose="02040503050406030204" pitchFamily="18" charset="0"/>
                            </a:rPr>
                            <m:t>∈</m:t>
                          </m:r>
                          <m:r>
                            <a:rPr lang="en-US" sz="2800" i="1">
                              <a:latin typeface="Cambria Math" panose="02040503050406030204" pitchFamily="18" charset="0"/>
                              <a:ea typeface="Cambria Math" panose="02040503050406030204" pitchFamily="18" charset="0"/>
                            </a:rPr>
                            <m:t>𝑋</m:t>
                          </m:r>
                        </m:sub>
                        <m:sup>
                          <m:r>
                            <a:rPr lang="en-US" sz="2800" i="1">
                              <a:latin typeface="Cambria Math" panose="02040503050406030204" pitchFamily="18" charset="0"/>
                            </a:rPr>
                            <m:t> </m:t>
                          </m:r>
                        </m:sup>
                        <m:e>
                          <m:sSubSup>
                            <m:sSubSupPr>
                              <m:ctrlPr>
                                <a:rPr lang="en-US" sz="2800" i="1">
                                  <a:latin typeface="Cambria Math" panose="02040503050406030204" pitchFamily="18" charset="0"/>
                                  <a:ea typeface="Cambria Math" panose="02040503050406030204" pitchFamily="18" charset="0"/>
                                </a:rPr>
                              </m:ctrlPr>
                            </m:sSubSupPr>
                            <m:e>
                              <m:acc>
                                <m:accPr>
                                  <m:chr m:val="̂"/>
                                  <m:ctrlPr>
                                    <a:rPr lang="en-US" sz="2800" i="1">
                                      <a:latin typeface="Cambria Math" panose="02040503050406030204" pitchFamily="18" charset="0"/>
                                      <a:ea typeface="Cambria Math" panose="02040503050406030204" pitchFamily="18" charset="0"/>
                                    </a:rPr>
                                  </m:ctrlPr>
                                </m:accPr>
                                <m:e>
                                  <m:r>
                                    <a:rPr lang="en-US" sz="2800" i="1">
                                      <a:latin typeface="Cambria Math" panose="02040503050406030204" pitchFamily="18" charset="0"/>
                                      <a:ea typeface="Cambria Math" panose="02040503050406030204" pitchFamily="18" charset="0"/>
                                    </a:rPr>
                                    <m:t>𝜎</m:t>
                                  </m:r>
                                </m:e>
                              </m:acc>
                            </m:e>
                            <m:sub>
                              <m:r>
                                <a:rPr lang="en-US" sz="2800" i="1">
                                  <a:latin typeface="Cambria Math" panose="02040503050406030204" pitchFamily="18" charset="0"/>
                                  <a:ea typeface="Cambria Math" panose="02040503050406030204" pitchFamily="18" charset="0"/>
                                </a:rPr>
                                <m:t>𝑛</m:t>
                              </m:r>
                              <m:r>
                                <a:rPr lang="en-US" sz="2800" i="1">
                                  <a:latin typeface="Cambria Math" panose="02040503050406030204" pitchFamily="18" charset="0"/>
                                  <a:ea typeface="Cambria Math" panose="02040503050406030204" pitchFamily="18" charset="0"/>
                                </a:rPr>
                                <m:t>+1</m:t>
                              </m:r>
                            </m:sub>
                            <m:sup>
                              <m:r>
                                <a:rPr lang="en-US" sz="2800" i="1">
                                  <a:latin typeface="Cambria Math" panose="02040503050406030204" pitchFamily="18" charset="0"/>
                                  <a:ea typeface="Cambria Math" panose="02040503050406030204" pitchFamily="18" charset="0"/>
                                </a:rPr>
                                <m:t>2</m:t>
                              </m:r>
                            </m:sup>
                          </m:sSubSup>
                          <m:r>
                            <a:rPr lang="en-US" sz="2800" i="1">
                              <a:latin typeface="Cambria Math" panose="02040503050406030204" pitchFamily="18" charset="0"/>
                              <a:ea typeface="Cambria Math" panose="02040503050406030204" pitchFamily="18" charset="0"/>
                            </a:rPr>
                            <m:t>(</m:t>
                          </m:r>
                          <m:r>
                            <a:rPr lang="en-US" sz="2800" i="1">
                              <a:latin typeface="Cambria Math" panose="02040503050406030204" pitchFamily="18" charset="0"/>
                              <a:ea typeface="Cambria Math" panose="02040503050406030204" pitchFamily="18" charset="0"/>
                            </a:rPr>
                            <m:t>𝑥</m:t>
                          </m:r>
                          <m:r>
                            <a:rPr lang="en-US" sz="2800" i="1">
                              <a:latin typeface="Cambria Math" panose="02040503050406030204" pitchFamily="18" charset="0"/>
                              <a:ea typeface="Cambria Math" panose="02040503050406030204" pitchFamily="18" charset="0"/>
                            </a:rPr>
                            <m:t>)</m:t>
                          </m:r>
                        </m:e>
                      </m:nary>
                      <m:r>
                        <a:rPr lang="en-US" sz="2800" i="1">
                          <a:latin typeface="Cambria Math" panose="02040503050406030204" pitchFamily="18" charset="0"/>
                        </a:rPr>
                        <m:t> </m:t>
                      </m:r>
                      <m:r>
                        <a:rPr lang="en-US" sz="2800" i="1">
                          <a:latin typeface="Cambria Math" panose="02040503050406030204" pitchFamily="18" charset="0"/>
                        </a:rPr>
                        <m:t>𝑑</m:t>
                      </m:r>
                    </m:oMath>
                  </m:oMathPara>
                </a14:m>
                <a:endParaRPr lang="en-US" sz="2800"/>
              </a:p>
              <a:p>
                <a:pPr lvl="1"/>
                <a:r>
                  <a:rPr lang="en-US" sz="2400" b="1">
                    <a:solidFill>
                      <a:srgbClr val="7030A0"/>
                    </a:solidFill>
                  </a:rPr>
                  <a:t>Entropy</a:t>
                </a:r>
                <a:r>
                  <a:rPr lang="en-US" sz="2400"/>
                  <a:t> (Cole et al, 2022): reduce the uncertainty about the contour – </a:t>
                </a:r>
                <a:r>
                  <a:rPr lang="en-US" sz="2400">
                    <a:solidFill>
                      <a:srgbClr val="C00000"/>
                    </a:solidFill>
                  </a:rPr>
                  <a:t>targeting a contour</a:t>
                </a:r>
                <a:endParaRPr lang="en-US" sz="2400"/>
              </a:p>
              <a:p>
                <a:pPr marL="342900" lvl="1" indent="0" algn="ctr">
                  <a:buNone/>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𝐻</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𝑥</m:t>
                          </m:r>
                        </m:e>
                      </m:d>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𝑝</m:t>
                          </m:r>
                        </m:e>
                        <m:sub>
                          <m:r>
                            <a:rPr lang="en-US" sz="2800" b="0" i="1" smtClean="0">
                              <a:latin typeface="Cambria Math" panose="02040503050406030204" pitchFamily="18" charset="0"/>
                            </a:rPr>
                            <m:t>𝑥</m:t>
                          </m:r>
                        </m:sub>
                      </m:sSub>
                      <m:func>
                        <m:funcPr>
                          <m:ctrlPr>
                            <a:rPr lang="en-US" sz="2800" b="0" i="1" smtClean="0">
                              <a:latin typeface="Cambria Math" panose="02040503050406030204" pitchFamily="18" charset="0"/>
                            </a:rPr>
                          </m:ctrlPr>
                        </m:funcPr>
                        <m:fName>
                          <m:r>
                            <m:rPr>
                              <m:sty m:val="p"/>
                            </m:rPr>
                            <a:rPr lang="en-US" sz="2800" b="0" i="0" smtClean="0">
                              <a:latin typeface="Cambria Math" panose="02040503050406030204" pitchFamily="18" charset="0"/>
                            </a:rPr>
                            <m:t>log</m:t>
                          </m:r>
                        </m:fName>
                        <m:e>
                          <m:d>
                            <m:dPr>
                              <m:ctrlPr>
                                <a:rPr lang="en-US" sz="2800" b="0" i="1" smtClean="0">
                                  <a:latin typeface="Cambria Math" panose="02040503050406030204" pitchFamily="18" charset="0"/>
                                </a:rPr>
                              </m:ctrlPr>
                            </m:dPr>
                            <m:e>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𝑝</m:t>
                                  </m:r>
                                </m:e>
                                <m:sub>
                                  <m:r>
                                    <a:rPr lang="en-US" sz="2800" b="0" i="1" smtClean="0">
                                      <a:latin typeface="Cambria Math" panose="02040503050406030204" pitchFamily="18" charset="0"/>
                                    </a:rPr>
                                    <m:t>𝑥</m:t>
                                  </m:r>
                                </m:sub>
                              </m:sSub>
                            </m:e>
                          </m:d>
                        </m:e>
                      </m:func>
                      <m:r>
                        <a:rPr lang="en-US" sz="2800" b="0" i="1" smtClean="0">
                          <a:latin typeface="Cambria Math" panose="02040503050406030204" pitchFamily="18" charset="0"/>
                        </a:rPr>
                        <m:t>−</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1−</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𝑝</m:t>
                              </m:r>
                            </m:e>
                            <m:sub>
                              <m:r>
                                <a:rPr lang="en-US" sz="2800" b="0" i="1" smtClean="0">
                                  <a:latin typeface="Cambria Math" panose="02040503050406030204" pitchFamily="18" charset="0"/>
                                </a:rPr>
                                <m:t>𝑥</m:t>
                              </m:r>
                            </m:sub>
                          </m:sSub>
                        </m:e>
                      </m:d>
                      <m:func>
                        <m:funcPr>
                          <m:ctrlPr>
                            <a:rPr lang="en-US" sz="2800" b="0" i="1" smtClean="0">
                              <a:latin typeface="Cambria Math" panose="02040503050406030204" pitchFamily="18" charset="0"/>
                            </a:rPr>
                          </m:ctrlPr>
                        </m:funcPr>
                        <m:fName>
                          <m:r>
                            <m:rPr>
                              <m:sty m:val="p"/>
                            </m:rPr>
                            <a:rPr lang="en-US" sz="2800" b="0" i="0" smtClean="0">
                              <a:latin typeface="Cambria Math" panose="02040503050406030204" pitchFamily="18" charset="0"/>
                            </a:rPr>
                            <m:t>log</m:t>
                          </m:r>
                        </m:fName>
                        <m:e>
                          <m:d>
                            <m:dPr>
                              <m:ctrlPr>
                                <a:rPr lang="en-US" sz="2800" b="0" i="1" smtClean="0">
                                  <a:latin typeface="Cambria Math" panose="02040503050406030204" pitchFamily="18" charset="0"/>
                                </a:rPr>
                              </m:ctrlPr>
                            </m:dPr>
                            <m:e>
                              <m:r>
                                <a:rPr lang="en-US" sz="2800" b="0" i="1" smtClean="0">
                                  <a:latin typeface="Cambria Math" panose="02040503050406030204" pitchFamily="18" charset="0"/>
                                </a:rPr>
                                <m:t>1−</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𝑝</m:t>
                                  </m:r>
                                </m:e>
                                <m:sub>
                                  <m:r>
                                    <a:rPr lang="en-US" sz="2800" b="0" i="1" smtClean="0">
                                      <a:latin typeface="Cambria Math" panose="02040503050406030204" pitchFamily="18" charset="0"/>
                                    </a:rPr>
                                    <m:t>𝑥</m:t>
                                  </m:r>
                                </m:sub>
                              </m:sSub>
                            </m:e>
                          </m:d>
                        </m:e>
                      </m:func>
                    </m:oMath>
                  </m:oMathPara>
                </a14:m>
                <a:endParaRPr lang="en-US" sz="2800" b="0"/>
              </a:p>
              <a:p>
                <a:pPr marL="342900" lvl="1" indent="0" algn="ctr">
                  <a:buNone/>
                </a:pPr>
                <a:r>
                  <a:rPr lang="en-US" sz="2800"/>
                  <a:t>where </a:t>
                </a:r>
                <a14:m>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𝑝</m:t>
                        </m:r>
                      </m:e>
                      <m:sub>
                        <m:r>
                          <a:rPr lang="en-US" sz="2800" b="0" i="1" smtClean="0">
                            <a:latin typeface="Cambria Math" panose="02040503050406030204" pitchFamily="18" charset="0"/>
                          </a:rPr>
                          <m:t>𝑥</m:t>
                        </m:r>
                      </m:sub>
                    </m:sSub>
                    <m:r>
                      <a:rPr lang="en-US" sz="2800" b="0" i="1" smtClean="0">
                        <a:latin typeface="Cambria Math" panose="02040503050406030204" pitchFamily="18" charset="0"/>
                      </a:rPr>
                      <m:t>=</m:t>
                    </m:r>
                    <m:r>
                      <a:rPr lang="en-US" sz="2800" b="0" i="1" smtClean="0">
                        <a:latin typeface="Cambria Math" panose="02040503050406030204" pitchFamily="18" charset="0"/>
                      </a:rPr>
                      <m:t>𝑃</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𝑓</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𝑥</m:t>
                            </m:r>
                          </m:e>
                        </m:d>
                        <m:r>
                          <a:rPr lang="en-US" sz="2800" b="0" i="1" smtClean="0">
                            <a:latin typeface="Cambria Math" panose="02040503050406030204" pitchFamily="18" charset="0"/>
                          </a:rPr>
                          <m:t>&gt;</m:t>
                        </m:r>
                        <m:r>
                          <a:rPr lang="en-US" sz="2800" b="0" i="1" smtClean="0">
                            <a:latin typeface="Cambria Math" panose="02040503050406030204" pitchFamily="18" charset="0"/>
                          </a:rPr>
                          <m:t>𝑔</m:t>
                        </m:r>
                      </m:e>
                    </m:d>
                    <m:r>
                      <a:rPr lang="en-US" sz="2800" b="0" i="1" smtClean="0">
                        <a:latin typeface="Cambria Math" panose="02040503050406030204" pitchFamily="18" charset="0"/>
                      </a:rPr>
                      <m:t>=1−</m:t>
                    </m:r>
                    <m:r>
                      <m:rPr>
                        <m:sty m:val="p"/>
                      </m:rPr>
                      <a:rPr lang="en-US" sz="2800" b="0" i="0" smtClean="0">
                        <a:latin typeface="Cambria Math" panose="02040503050406030204" pitchFamily="18" charset="0"/>
                      </a:rPr>
                      <m:t>Φ</m:t>
                    </m:r>
                    <m:d>
                      <m:dPr>
                        <m:ctrlPr>
                          <a:rPr lang="en-US" sz="2800" b="0" i="1" smtClean="0">
                            <a:latin typeface="Cambria Math" panose="02040503050406030204" pitchFamily="18" charset="0"/>
                          </a:rPr>
                        </m:ctrlPr>
                      </m:dPr>
                      <m:e>
                        <m:f>
                          <m:fPr>
                            <m:ctrlPr>
                              <a:rPr lang="pt-BR" sz="2800" i="1">
                                <a:latin typeface="Cambria Math" panose="02040503050406030204" pitchFamily="18" charset="0"/>
                              </a:rPr>
                            </m:ctrlPr>
                          </m:fPr>
                          <m:num>
                            <m:r>
                              <a:rPr lang="en-US" sz="2800" b="0" i="1" smtClean="0">
                                <a:latin typeface="Cambria Math" panose="02040503050406030204" pitchFamily="18" charset="0"/>
                              </a:rPr>
                              <m:t>𝑔</m:t>
                            </m:r>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𝜇</m:t>
                                </m:r>
                              </m:e>
                              <m:sub>
                                <m:r>
                                  <a:rPr lang="en-US" sz="2800" b="0" i="1" smtClean="0">
                                    <a:latin typeface="Cambria Math" panose="02040503050406030204" pitchFamily="18" charset="0"/>
                                  </a:rPr>
                                  <m:t>𝑌</m:t>
                                </m:r>
                              </m:sub>
                            </m:sSub>
                            <m:r>
                              <a:rPr lang="en-US" sz="2800" b="0" i="1" smtClean="0">
                                <a:latin typeface="Cambria Math" panose="02040503050406030204" pitchFamily="18" charset="0"/>
                              </a:rPr>
                              <m:t>(</m:t>
                            </m:r>
                            <m:r>
                              <a:rPr lang="en-US" sz="2800" b="0" i="1" smtClean="0">
                                <a:latin typeface="Cambria Math" panose="02040503050406030204" pitchFamily="18" charset="0"/>
                              </a:rPr>
                              <m:t>𝑥</m:t>
                            </m:r>
                            <m:r>
                              <a:rPr lang="en-US" sz="2800" b="0" i="1" smtClean="0">
                                <a:latin typeface="Cambria Math" panose="02040503050406030204" pitchFamily="18" charset="0"/>
                              </a:rPr>
                              <m:t>)</m:t>
                            </m:r>
                          </m:num>
                          <m:den>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𝜎</m:t>
                                </m:r>
                              </m:e>
                              <m:sub>
                                <m:r>
                                  <a:rPr lang="en-US" sz="2800" b="0" i="1" smtClean="0">
                                    <a:latin typeface="Cambria Math" panose="02040503050406030204" pitchFamily="18" charset="0"/>
                                  </a:rPr>
                                  <m:t>𝑌</m:t>
                                </m:r>
                              </m:sub>
                            </m:sSub>
                            <m:r>
                              <a:rPr lang="en-US" sz="2800" b="0" i="1" smtClean="0">
                                <a:latin typeface="Cambria Math" panose="02040503050406030204" pitchFamily="18" charset="0"/>
                              </a:rPr>
                              <m:t>(</m:t>
                            </m:r>
                            <m:r>
                              <a:rPr lang="en-US" sz="2800" b="0" i="1" smtClean="0">
                                <a:latin typeface="Cambria Math" panose="02040503050406030204" pitchFamily="18" charset="0"/>
                              </a:rPr>
                              <m:t>𝑥</m:t>
                            </m:r>
                            <m:r>
                              <a:rPr lang="en-US" sz="2800" b="0" i="1" smtClean="0">
                                <a:latin typeface="Cambria Math" panose="02040503050406030204" pitchFamily="18" charset="0"/>
                              </a:rPr>
                              <m:t>)</m:t>
                            </m:r>
                          </m:den>
                        </m:f>
                      </m:e>
                    </m:d>
                  </m:oMath>
                </a14:m>
                <a:endParaRPr lang="en-US" sz="2800" b="0"/>
              </a:p>
              <a:p>
                <a:r>
                  <a:rPr lang="en-US" sz="2800"/>
                  <a:t>Potential problems: Entropy tends to over-exploit and IMSPE tends to over-explore</a:t>
                </a:r>
              </a:p>
            </p:txBody>
          </p:sp>
        </mc:Choice>
        <mc:Fallback xmlns="">
          <p:sp>
            <p:nvSpPr>
              <p:cNvPr id="2" name="Content Placeholder 1">
                <a:extLst>
                  <a:ext uri="{FF2B5EF4-FFF2-40B4-BE49-F238E27FC236}">
                    <a16:creationId xmlns:a16="http://schemas.microsoft.com/office/drawing/2014/main" id="{F246624D-B3F4-864F-12CC-B160C761D995}"/>
                  </a:ext>
                </a:extLst>
              </p:cNvPr>
              <p:cNvSpPr>
                <a:spLocks noGrp="1" noRot="1" noChangeAspect="1" noMove="1" noResize="1" noEditPoints="1" noAdjustHandles="1" noChangeArrowheads="1" noChangeShapeType="1" noTextEdit="1"/>
              </p:cNvSpPr>
              <p:nvPr>
                <p:ph idx="1"/>
              </p:nvPr>
            </p:nvSpPr>
            <p:spPr>
              <a:blipFill>
                <a:blip r:embed="rId2"/>
                <a:stretch>
                  <a:fillRect l="-1000" t="-1863" r="-56"/>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E3988D6B-14EB-EAE5-F3D2-447DA1C36FA2}"/>
              </a:ext>
            </a:extLst>
          </p:cNvPr>
          <p:cNvSpPr>
            <a:spLocks noGrp="1"/>
          </p:cNvSpPr>
          <p:nvPr>
            <p:ph type="title"/>
          </p:nvPr>
        </p:nvSpPr>
        <p:spPr/>
        <p:txBody>
          <a:bodyPr/>
          <a:lstStyle/>
          <a:p>
            <a:r>
              <a:rPr lang="en-US"/>
              <a:t>Active Learning + Contour Estimation</a:t>
            </a:r>
          </a:p>
        </p:txBody>
      </p:sp>
    </p:spTree>
    <p:extLst>
      <p:ext uri="{BB962C8B-B14F-4D97-AF65-F5344CB8AC3E}">
        <p14:creationId xmlns:p14="http://schemas.microsoft.com/office/powerpoint/2010/main" val="40668596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1312771-4886-E466-1F12-839362E47FBC}"/>
              </a:ext>
            </a:extLst>
          </p:cNvPr>
          <p:cNvSpPr>
            <a:spLocks noGrp="1"/>
          </p:cNvSpPr>
          <p:nvPr>
            <p:ph idx="1"/>
          </p:nvPr>
        </p:nvSpPr>
        <p:spPr>
          <a:xfrm>
            <a:off x="609600" y="1441524"/>
            <a:ext cx="5035826" cy="4906889"/>
          </a:xfrm>
        </p:spPr>
        <p:txBody>
          <a:bodyPr/>
          <a:lstStyle/>
          <a:p>
            <a:r>
              <a:rPr lang="en-US"/>
              <a:t>We want to strike a balance between </a:t>
            </a:r>
            <a:r>
              <a:rPr lang="en-US" b="1"/>
              <a:t>exploration</a:t>
            </a:r>
            <a:r>
              <a:rPr lang="en-US"/>
              <a:t> and </a:t>
            </a:r>
            <a:r>
              <a:rPr lang="en-US" b="1"/>
              <a:t>exploitation</a:t>
            </a:r>
            <a:r>
              <a:rPr lang="en-US"/>
              <a:t>. </a:t>
            </a:r>
          </a:p>
          <a:p>
            <a:r>
              <a:rPr lang="en-US"/>
              <a:t>One solution: </a:t>
            </a:r>
            <a:r>
              <a:rPr lang="en-US" b="1">
                <a:solidFill>
                  <a:srgbClr val="7030A0"/>
                </a:solidFill>
              </a:rPr>
              <a:t>Pareto front</a:t>
            </a:r>
            <a:r>
              <a:rPr lang="en-US"/>
              <a:t>, which combines entropy and predictive variance. (Booth et al, 2024)</a:t>
            </a:r>
          </a:p>
          <a:p>
            <a:endParaRPr lang="en-US"/>
          </a:p>
          <a:p>
            <a:endParaRPr lang="en-US"/>
          </a:p>
        </p:txBody>
      </p:sp>
      <p:sp>
        <p:nvSpPr>
          <p:cNvPr id="3" name="Title 2">
            <a:extLst>
              <a:ext uri="{FF2B5EF4-FFF2-40B4-BE49-F238E27FC236}">
                <a16:creationId xmlns:a16="http://schemas.microsoft.com/office/drawing/2014/main" id="{6ECE1E66-BE62-6CDE-BA90-9868FB037C43}"/>
              </a:ext>
            </a:extLst>
          </p:cNvPr>
          <p:cNvSpPr>
            <a:spLocks noGrp="1"/>
          </p:cNvSpPr>
          <p:nvPr>
            <p:ph type="title"/>
          </p:nvPr>
        </p:nvSpPr>
        <p:spPr/>
        <p:txBody>
          <a:bodyPr/>
          <a:lstStyle/>
          <a:p>
            <a:r>
              <a:rPr lang="en-US"/>
              <a:t>Active Learning + Contour Estimation</a:t>
            </a:r>
          </a:p>
        </p:txBody>
      </p:sp>
      <p:pic>
        <p:nvPicPr>
          <p:cNvPr id="5" name="Picture 4">
            <a:extLst>
              <a:ext uri="{FF2B5EF4-FFF2-40B4-BE49-F238E27FC236}">
                <a16:creationId xmlns:a16="http://schemas.microsoft.com/office/drawing/2014/main" id="{840C311E-EEB5-5425-38D1-F0561268EAD5}"/>
              </a:ext>
            </a:extLst>
          </p:cNvPr>
          <p:cNvPicPr>
            <a:picLocks noChangeAspect="1"/>
          </p:cNvPicPr>
          <p:nvPr/>
        </p:nvPicPr>
        <p:blipFill>
          <a:blip r:embed="rId2"/>
          <a:srcRect r="50409"/>
          <a:stretch/>
        </p:blipFill>
        <p:spPr>
          <a:xfrm>
            <a:off x="6546576" y="1486770"/>
            <a:ext cx="3672084" cy="4007394"/>
          </a:xfrm>
          <a:prstGeom prst="rect">
            <a:avLst/>
          </a:prstGeom>
        </p:spPr>
      </p:pic>
      <p:sp>
        <p:nvSpPr>
          <p:cNvPr id="6" name="TextBox 5">
            <a:extLst>
              <a:ext uri="{FF2B5EF4-FFF2-40B4-BE49-F238E27FC236}">
                <a16:creationId xmlns:a16="http://schemas.microsoft.com/office/drawing/2014/main" id="{45718005-CE7E-66B1-796F-24103FDB2D8E}"/>
              </a:ext>
            </a:extLst>
          </p:cNvPr>
          <p:cNvSpPr txBox="1"/>
          <p:nvPr/>
        </p:nvSpPr>
        <p:spPr>
          <a:xfrm>
            <a:off x="4382875" y="5752656"/>
            <a:ext cx="7645993" cy="523220"/>
          </a:xfrm>
          <a:prstGeom prst="rect">
            <a:avLst/>
          </a:prstGeom>
          <a:noFill/>
        </p:spPr>
        <p:txBody>
          <a:bodyPr wrap="square" rtlCol="0">
            <a:spAutoFit/>
          </a:bodyPr>
          <a:lstStyle/>
          <a:p>
            <a:r>
              <a:rPr lang="en-US" sz="1400" dirty="0"/>
              <a:t>Source: </a:t>
            </a:r>
            <a:r>
              <a:rPr lang="en-US" sz="1400" kern="100" dirty="0">
                <a:effectLst/>
                <a:latin typeface="Aptos" panose="020B0004020202020204" pitchFamily="34" charset="0"/>
                <a:ea typeface="Aptos" panose="020B0004020202020204" pitchFamily="34" charset="0"/>
                <a:cs typeface="Times New Roman" panose="02020603050405020304" pitchFamily="18" charset="0"/>
              </a:rPr>
              <a:t>Booth A. S., </a:t>
            </a:r>
            <a:r>
              <a:rPr lang="en-US" sz="1400" kern="100" dirty="0" err="1">
                <a:effectLst/>
                <a:latin typeface="Aptos" panose="020B0004020202020204" pitchFamily="34" charset="0"/>
                <a:ea typeface="Aptos" panose="020B0004020202020204" pitchFamily="34" charset="0"/>
                <a:cs typeface="Times New Roman" panose="02020603050405020304" pitchFamily="18" charset="0"/>
              </a:rPr>
              <a:t>Renganathan</a:t>
            </a:r>
            <a:r>
              <a:rPr lang="en-US" sz="1400" kern="100" dirty="0">
                <a:effectLst/>
                <a:latin typeface="Aptos" panose="020B0004020202020204" pitchFamily="34" charset="0"/>
                <a:ea typeface="Aptos" panose="020B0004020202020204" pitchFamily="34" charset="0"/>
                <a:cs typeface="Times New Roman" panose="02020603050405020304" pitchFamily="18" charset="0"/>
              </a:rPr>
              <a:t> S. A., and </a:t>
            </a:r>
            <a:r>
              <a:rPr lang="en-US" sz="1400" kern="100" dirty="0" err="1">
                <a:effectLst/>
                <a:latin typeface="Aptos" panose="020B0004020202020204" pitchFamily="34" charset="0"/>
                <a:ea typeface="Aptos" panose="020B0004020202020204" pitchFamily="34" charset="0"/>
                <a:cs typeface="Times New Roman" panose="02020603050405020304" pitchFamily="18" charset="0"/>
              </a:rPr>
              <a:t>Gramacy</a:t>
            </a:r>
            <a:r>
              <a:rPr lang="en-US" sz="1400" kern="100" dirty="0">
                <a:effectLst/>
                <a:latin typeface="Aptos" panose="020B0004020202020204" pitchFamily="34" charset="0"/>
                <a:ea typeface="Aptos" panose="020B0004020202020204" pitchFamily="34" charset="0"/>
                <a:cs typeface="Times New Roman" panose="02020603050405020304" pitchFamily="18" charset="0"/>
              </a:rPr>
              <a:t> R. B. (2024). “Contour Location for Reliability in Airfoil Simulation Experiments using Deep Gaussian Process.” </a:t>
            </a:r>
            <a:r>
              <a:rPr lang="en-US" sz="1400" kern="100" dirty="0" err="1">
                <a:effectLst/>
                <a:latin typeface="Aptos" panose="020B0004020202020204" pitchFamily="34" charset="0"/>
                <a:ea typeface="Aptos" panose="020B0004020202020204" pitchFamily="34" charset="0"/>
                <a:cs typeface="Times New Roman" panose="02020603050405020304" pitchFamily="18" charset="0"/>
              </a:rPr>
              <a:t>arXiv</a:t>
            </a:r>
            <a:r>
              <a:rPr lang="en-US" sz="1400" kern="100" dirty="0">
                <a:effectLst/>
                <a:latin typeface="Aptos" panose="020B0004020202020204" pitchFamily="34" charset="0"/>
                <a:ea typeface="Aptos" panose="020B0004020202020204" pitchFamily="34" charset="0"/>
                <a:cs typeface="Times New Roman" panose="02020603050405020304" pitchFamily="18" charset="0"/>
              </a:rPr>
              <a:t>: 2308.04420v2.</a:t>
            </a:r>
            <a:endParaRPr lang="en-US" sz="1400" dirty="0"/>
          </a:p>
        </p:txBody>
      </p:sp>
    </p:spTree>
    <p:extLst>
      <p:ext uri="{BB962C8B-B14F-4D97-AF65-F5344CB8AC3E}">
        <p14:creationId xmlns:p14="http://schemas.microsoft.com/office/powerpoint/2010/main" val="12933850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D02CB95-B8A4-8023-2E53-99E1BC05C5ED}"/>
              </a:ext>
            </a:extLst>
          </p:cNvPr>
          <p:cNvPicPr>
            <a:picLocks noGrp="1" noChangeAspect="1"/>
          </p:cNvPicPr>
          <p:nvPr>
            <p:ph idx="1"/>
          </p:nvPr>
        </p:nvPicPr>
        <p:blipFill>
          <a:blip r:embed="rId2"/>
          <a:stretch>
            <a:fillRect/>
          </a:stretch>
        </p:blipFill>
        <p:spPr>
          <a:xfrm>
            <a:off x="730848" y="1361937"/>
            <a:ext cx="6542617" cy="4906963"/>
          </a:xfrm>
        </p:spPr>
      </p:pic>
      <p:sp>
        <p:nvSpPr>
          <p:cNvPr id="3" name="Title 2">
            <a:extLst>
              <a:ext uri="{FF2B5EF4-FFF2-40B4-BE49-F238E27FC236}">
                <a16:creationId xmlns:a16="http://schemas.microsoft.com/office/drawing/2014/main" id="{82361388-722C-CCFB-628F-6A85919445C9}"/>
              </a:ext>
            </a:extLst>
          </p:cNvPr>
          <p:cNvSpPr>
            <a:spLocks noGrp="1"/>
          </p:cNvSpPr>
          <p:nvPr>
            <p:ph type="title"/>
          </p:nvPr>
        </p:nvSpPr>
        <p:spPr/>
        <p:txBody>
          <a:bodyPr/>
          <a:lstStyle/>
          <a:p>
            <a:r>
              <a:rPr lang="en-US"/>
              <a:t>Challenge: working with multiple contours simultaneously</a:t>
            </a:r>
          </a:p>
        </p:txBody>
      </p:sp>
      <p:sp>
        <p:nvSpPr>
          <p:cNvPr id="7" name="Content Placeholder 1">
            <a:extLst>
              <a:ext uri="{FF2B5EF4-FFF2-40B4-BE49-F238E27FC236}">
                <a16:creationId xmlns:a16="http://schemas.microsoft.com/office/drawing/2014/main" id="{99317DDC-85CC-F2F2-B432-53BAA665B3FC}"/>
              </a:ext>
            </a:extLst>
          </p:cNvPr>
          <p:cNvSpPr txBox="1">
            <a:spLocks/>
          </p:cNvSpPr>
          <p:nvPr/>
        </p:nvSpPr>
        <p:spPr>
          <a:xfrm>
            <a:off x="7191327" y="1493067"/>
            <a:ext cx="4711251" cy="4906889"/>
          </a:xfrm>
          <a:prstGeom prst="rect">
            <a:avLst/>
          </a:prstGeom>
        </p:spPr>
        <p:txBody>
          <a:bodyPr vert="horz" lIns="0" tIns="0" rIns="0" bIns="0" rtlCol="0">
            <a:normAutofit/>
          </a:bodyPr>
          <a:lstStyle>
            <a:lvl1pPr marL="285750" indent="-228600" algn="l" rtl="0" eaLnBrk="1" latinLnBrk="0" hangingPunct="1">
              <a:spcBef>
                <a:spcPts val="1800"/>
              </a:spcBef>
              <a:spcAft>
                <a:spcPts val="0"/>
              </a:spcAft>
              <a:buClr>
                <a:schemeClr val="accent1">
                  <a:lumMod val="75000"/>
                </a:schemeClr>
              </a:buClr>
              <a:buSzPct val="90000"/>
              <a:buFont typeface="Wingdings" charset="2"/>
              <a:buChar char="§"/>
              <a:tabLst/>
              <a:defRPr kumimoji="0" sz="2400" b="0" kern="1200">
                <a:solidFill>
                  <a:schemeClr val="tx1"/>
                </a:solidFill>
                <a:latin typeface="Calibri" panose="020F0502020204030204" pitchFamily="34" charset="0"/>
                <a:ea typeface="+mn-ea"/>
                <a:cs typeface="Calibri" panose="020F0502020204030204" pitchFamily="34" charset="0"/>
              </a:defRPr>
            </a:lvl1pPr>
            <a:lvl2pPr marL="628650" indent="-285750" algn="l" rtl="0" eaLnBrk="1" latinLnBrk="0" hangingPunct="1">
              <a:spcBef>
                <a:spcPts val="0"/>
              </a:spcBef>
              <a:spcAft>
                <a:spcPts val="0"/>
              </a:spcAft>
              <a:buClrTx/>
              <a:buSzPct val="90000"/>
              <a:buFont typeface="Calibri" panose="020F0502020204030204" pitchFamily="34" charset="0"/>
              <a:buChar char="—"/>
              <a:defRPr kumimoji="0" sz="2000" kern="1200">
                <a:solidFill>
                  <a:schemeClr val="tx1"/>
                </a:solidFill>
                <a:latin typeface="Calibri" panose="020F0502020204030204" pitchFamily="34" charset="0"/>
                <a:ea typeface="+mn-ea"/>
                <a:cs typeface="Calibri" panose="020F0502020204030204" pitchFamily="34" charset="0"/>
              </a:defRPr>
            </a:lvl2pPr>
            <a:lvl3pPr marL="800100" indent="-171450" algn="l" rtl="0" eaLnBrk="1" latinLnBrk="0" hangingPunct="1">
              <a:spcBef>
                <a:spcPts val="0"/>
              </a:spcBef>
              <a:spcAft>
                <a:spcPts val="0"/>
              </a:spcAft>
              <a:buClrTx/>
              <a:buSzPct val="90000"/>
              <a:buFont typeface="Arial" panose="020B0604020202020204" pitchFamily="34" charset="0"/>
              <a:buChar char="•"/>
              <a:defRPr kumimoji="0" sz="1800" kern="1200">
                <a:solidFill>
                  <a:schemeClr val="tx1"/>
                </a:solidFill>
                <a:latin typeface="Calibri" panose="020F0502020204030204" pitchFamily="34" charset="0"/>
                <a:ea typeface="+mn-ea"/>
                <a:cs typeface="Calibri" panose="020F0502020204030204" pitchFamily="34" charset="0"/>
              </a:defRPr>
            </a:lvl3pPr>
            <a:lvl4pPr marL="1028700" indent="-171450" algn="l" rtl="0" eaLnBrk="1" latinLnBrk="0" hangingPunct="1">
              <a:spcBef>
                <a:spcPts val="0"/>
              </a:spcBef>
              <a:spcAft>
                <a:spcPts val="0"/>
              </a:spcAft>
              <a:buClrTx/>
              <a:buSzPct val="100000"/>
              <a:buFont typeface="Lucida Grande"/>
              <a:buChar char="–"/>
              <a:defRPr kumimoji="0" sz="1600" kern="1200">
                <a:solidFill>
                  <a:schemeClr val="tx1"/>
                </a:solidFill>
                <a:latin typeface="Calibri" panose="020F0502020204030204" pitchFamily="34" charset="0"/>
                <a:ea typeface="+mn-ea"/>
                <a:cs typeface="Calibri" panose="020F0502020204030204" pitchFamily="34" charset="0"/>
              </a:defRPr>
            </a:lvl4pPr>
            <a:lvl5pPr marL="1257300" indent="-171450" algn="l" rtl="0" eaLnBrk="1" latinLnBrk="0" hangingPunct="1">
              <a:spcBef>
                <a:spcPts val="0"/>
              </a:spcBef>
              <a:spcAft>
                <a:spcPts val="0"/>
              </a:spcAft>
              <a:buClrTx/>
              <a:buFont typeface="Arial"/>
              <a:buChar char="•"/>
              <a:tabLst>
                <a:tab pos="1200150" algn="l"/>
              </a:tabLst>
              <a:defRPr kumimoji="0" lang="en-US" sz="1600" kern="1200">
                <a:solidFill>
                  <a:schemeClr val="tx1"/>
                </a:solidFill>
                <a:latin typeface="Calibri" panose="020F0502020204030204" pitchFamily="34" charset="0"/>
                <a:ea typeface="+mn-ea"/>
                <a:cs typeface="Calibri" panose="020F0502020204030204" pitchFamily="34" charset="0"/>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lstStyle>
          <a:p>
            <a:pPr defTabSz="914400"/>
            <a:r>
              <a:rPr lang="en-US" dirty="0"/>
              <a:t>Initial simulations show that we need to fine-tune ways to combine acquisition functions for different contours.</a:t>
            </a:r>
          </a:p>
          <a:p>
            <a:pPr defTabSz="914400"/>
            <a:r>
              <a:rPr lang="en-US" dirty="0"/>
              <a:t>To create a toy example that mimics the aerodynamic surface, we combine multimodal and modified camelback.</a:t>
            </a:r>
          </a:p>
          <a:p>
            <a:pPr defTabSz="914400"/>
            <a:r>
              <a:rPr lang="en-US" dirty="0"/>
              <a:t>Our goal is to find the areas where the two curves intersect, where the values of both surfaces are zeros.</a:t>
            </a:r>
          </a:p>
          <a:p>
            <a:pPr defTabSz="914400"/>
            <a:endParaRPr lang="en-US" dirty="0"/>
          </a:p>
          <a:p>
            <a:pPr defTabSz="914400"/>
            <a:endParaRPr lang="en-US" dirty="0"/>
          </a:p>
        </p:txBody>
      </p:sp>
    </p:spTree>
    <p:extLst>
      <p:ext uri="{BB962C8B-B14F-4D97-AF65-F5344CB8AC3E}">
        <p14:creationId xmlns:p14="http://schemas.microsoft.com/office/powerpoint/2010/main" val="36578202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E9C7517-ADDE-4300-5994-D22AFD9CCCD6}"/>
              </a:ext>
            </a:extLst>
          </p:cNvPr>
          <p:cNvSpPr>
            <a:spLocks noGrp="1"/>
          </p:cNvSpPr>
          <p:nvPr>
            <p:ph idx="1"/>
          </p:nvPr>
        </p:nvSpPr>
        <p:spPr/>
        <p:txBody>
          <a:bodyPr>
            <a:normAutofit/>
          </a:bodyPr>
          <a:lstStyle/>
          <a:p>
            <a:r>
              <a:rPr lang="en-US" dirty="0"/>
              <a:t>Use pareto front with 3 criteria (entropy sum, two individual predictive standard deviation)</a:t>
            </a:r>
          </a:p>
          <a:p>
            <a:r>
              <a:rPr lang="en-US" dirty="0"/>
              <a:t>Delaunay triangulation candidates (</a:t>
            </a:r>
            <a:r>
              <a:rPr lang="en-US" dirty="0" err="1"/>
              <a:t>tricands</a:t>
            </a:r>
            <a:r>
              <a:rPr lang="en-US" dirty="0"/>
              <a:t>)</a:t>
            </a:r>
          </a:p>
          <a:p>
            <a:pPr lvl="1"/>
            <a:r>
              <a:rPr lang="en-US" dirty="0"/>
              <a:t>Interior and fringe candidates</a:t>
            </a:r>
          </a:p>
          <a:p>
            <a:pPr lvl="1"/>
            <a:r>
              <a:rPr lang="en-US" dirty="0"/>
              <a:t>Targeted sub-sampling</a:t>
            </a:r>
          </a:p>
          <a:p>
            <a:pPr lvl="1"/>
            <a:r>
              <a:rPr lang="en-US" dirty="0"/>
              <a:t>Useful for deep GP</a:t>
            </a:r>
          </a:p>
          <a:p>
            <a:pPr lvl="1"/>
            <a:endParaRPr lang="en-US" dirty="0"/>
          </a:p>
        </p:txBody>
      </p:sp>
      <p:sp>
        <p:nvSpPr>
          <p:cNvPr id="3" name="Title 2">
            <a:extLst>
              <a:ext uri="{FF2B5EF4-FFF2-40B4-BE49-F238E27FC236}">
                <a16:creationId xmlns:a16="http://schemas.microsoft.com/office/drawing/2014/main" id="{B31AC9DD-D14A-E498-2C85-2E4B0E5D02F7}"/>
              </a:ext>
            </a:extLst>
          </p:cNvPr>
          <p:cNvSpPr>
            <a:spLocks noGrp="1"/>
          </p:cNvSpPr>
          <p:nvPr>
            <p:ph type="title"/>
          </p:nvPr>
        </p:nvSpPr>
        <p:spPr/>
        <p:txBody>
          <a:bodyPr/>
          <a:lstStyle/>
          <a:p>
            <a:r>
              <a:rPr lang="en-US" dirty="0"/>
              <a:t>Proposed method: 3D pareto front + </a:t>
            </a:r>
            <a:r>
              <a:rPr lang="en-US" dirty="0" err="1"/>
              <a:t>tricands</a:t>
            </a:r>
            <a:endParaRPr lang="en-US" dirty="0"/>
          </a:p>
        </p:txBody>
      </p:sp>
      <p:pic>
        <p:nvPicPr>
          <p:cNvPr id="5" name="Picture 4" descr="A screenshot of a graph&#10;&#10;Description automatically generated">
            <a:extLst>
              <a:ext uri="{FF2B5EF4-FFF2-40B4-BE49-F238E27FC236}">
                <a16:creationId xmlns:a16="http://schemas.microsoft.com/office/drawing/2014/main" id="{E1D6C301-6072-B537-4873-B4C140A02131}"/>
              </a:ext>
            </a:extLst>
          </p:cNvPr>
          <p:cNvPicPr>
            <a:picLocks noChangeAspect="1"/>
          </p:cNvPicPr>
          <p:nvPr/>
        </p:nvPicPr>
        <p:blipFill>
          <a:blip r:embed="rId3"/>
          <a:stretch>
            <a:fillRect/>
          </a:stretch>
        </p:blipFill>
        <p:spPr>
          <a:xfrm>
            <a:off x="4060788" y="3006900"/>
            <a:ext cx="4413800" cy="3310351"/>
          </a:xfrm>
          <a:prstGeom prst="rect">
            <a:avLst/>
          </a:prstGeom>
        </p:spPr>
      </p:pic>
      <p:pic>
        <p:nvPicPr>
          <p:cNvPr id="7" name="Picture 6">
            <a:extLst>
              <a:ext uri="{FF2B5EF4-FFF2-40B4-BE49-F238E27FC236}">
                <a16:creationId xmlns:a16="http://schemas.microsoft.com/office/drawing/2014/main" id="{2EBB47F8-B133-F7EC-5D53-26BB68DB8E62}"/>
              </a:ext>
            </a:extLst>
          </p:cNvPr>
          <p:cNvPicPr>
            <a:picLocks noChangeAspect="1"/>
          </p:cNvPicPr>
          <p:nvPr/>
        </p:nvPicPr>
        <p:blipFill>
          <a:blip r:embed="rId4"/>
          <a:stretch>
            <a:fillRect/>
          </a:stretch>
        </p:blipFill>
        <p:spPr>
          <a:xfrm>
            <a:off x="7918000" y="1944244"/>
            <a:ext cx="4207737" cy="3675300"/>
          </a:xfrm>
          <a:prstGeom prst="rect">
            <a:avLst/>
          </a:prstGeom>
        </p:spPr>
      </p:pic>
      <p:sp>
        <p:nvSpPr>
          <p:cNvPr id="4" name="TextBox 3">
            <a:extLst>
              <a:ext uri="{FF2B5EF4-FFF2-40B4-BE49-F238E27FC236}">
                <a16:creationId xmlns:a16="http://schemas.microsoft.com/office/drawing/2014/main" id="{B7D0783B-F620-25C5-1431-00E7EF90F2AC}"/>
              </a:ext>
            </a:extLst>
          </p:cNvPr>
          <p:cNvSpPr txBox="1"/>
          <p:nvPr/>
        </p:nvSpPr>
        <p:spPr>
          <a:xfrm>
            <a:off x="8388629" y="5592418"/>
            <a:ext cx="3737108" cy="738664"/>
          </a:xfrm>
          <a:prstGeom prst="rect">
            <a:avLst/>
          </a:prstGeom>
          <a:noFill/>
        </p:spPr>
        <p:txBody>
          <a:bodyPr wrap="square" rtlCol="0">
            <a:spAutoFit/>
          </a:bodyPr>
          <a:lstStyle/>
          <a:p>
            <a:r>
              <a:rPr lang="en-US" sz="1400" dirty="0">
                <a:latin typeface="Aptos" panose="020B0004020202020204" pitchFamily="34" charset="0"/>
              </a:rPr>
              <a:t>Source: </a:t>
            </a:r>
            <a:r>
              <a:rPr lang="en-US" sz="1400" dirty="0" err="1">
                <a:latin typeface="Aptos" panose="020B0004020202020204" pitchFamily="34" charset="0"/>
              </a:rPr>
              <a:t>Gramacy</a:t>
            </a:r>
            <a:r>
              <a:rPr lang="en-US" sz="1400" dirty="0">
                <a:latin typeface="Aptos" panose="020B0004020202020204" pitchFamily="34" charset="0"/>
              </a:rPr>
              <a:t>, R. B., Sauer, A. and Wycoff, N. (2022) Triangulation candidates for Bayesian optimization. </a:t>
            </a:r>
            <a:r>
              <a:rPr lang="en-US" sz="1400" i="1" dirty="0" err="1">
                <a:latin typeface="Aptos" panose="020B0004020202020204" pitchFamily="34" charset="0"/>
              </a:rPr>
              <a:t>arXiv</a:t>
            </a:r>
            <a:r>
              <a:rPr lang="en-US" sz="1400" i="1" dirty="0">
                <a:latin typeface="Aptos" panose="020B0004020202020204" pitchFamily="34" charset="0"/>
              </a:rPr>
              <a:t>: 2112.07457.</a:t>
            </a:r>
            <a:endParaRPr lang="en-US" sz="1400" dirty="0">
              <a:latin typeface="Aptos" panose="020B0004020202020204" pitchFamily="34" charset="0"/>
            </a:endParaRPr>
          </a:p>
        </p:txBody>
      </p:sp>
    </p:spTree>
    <p:extLst>
      <p:ext uri="{BB962C8B-B14F-4D97-AF65-F5344CB8AC3E}">
        <p14:creationId xmlns:p14="http://schemas.microsoft.com/office/powerpoint/2010/main" val="4038701001"/>
      </p:ext>
    </p:extLst>
  </p:cSld>
  <p:clrMapOvr>
    <a:masterClrMapping/>
  </p:clrMapOvr>
  <p:extLst>
    <p:ext uri="{6950BFC3-D8DA-4A85-94F7-54DA5524770B}">
      <p188:commentRel xmlns:p188="http://schemas.microsoft.com/office/powerpoint/2018/8/main" r:id="rId2"/>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D675DD-6EEB-3D7F-7336-687037E92149}"/>
              </a:ext>
            </a:extLst>
          </p:cNvPr>
          <p:cNvSpPr>
            <a:spLocks noGrp="1"/>
          </p:cNvSpPr>
          <p:nvPr>
            <p:ph type="title"/>
          </p:nvPr>
        </p:nvSpPr>
        <p:spPr>
          <a:xfrm>
            <a:off x="384316" y="219508"/>
            <a:ext cx="3116239" cy="893675"/>
          </a:xfrm>
        </p:spPr>
        <p:txBody>
          <a:bodyPr/>
          <a:lstStyle/>
          <a:p>
            <a:r>
              <a:rPr lang="en-US" dirty="0"/>
              <a:t>Demonstration of Proposed Method</a:t>
            </a:r>
          </a:p>
        </p:txBody>
      </p:sp>
      <p:pic>
        <p:nvPicPr>
          <p:cNvPr id="6" name="Content Placeholder 5" descr="A group of images of different colored lines&#10;&#10;Description automatically generated with medium confidence">
            <a:extLst>
              <a:ext uri="{FF2B5EF4-FFF2-40B4-BE49-F238E27FC236}">
                <a16:creationId xmlns:a16="http://schemas.microsoft.com/office/drawing/2014/main" id="{8D334030-DDD6-D412-0F63-D5294157A61F}"/>
              </a:ext>
            </a:extLst>
          </p:cNvPr>
          <p:cNvPicPr>
            <a:picLocks noGrp="1" noChangeAspect="1"/>
          </p:cNvPicPr>
          <p:nvPr>
            <p:ph idx="1"/>
          </p:nvPr>
        </p:nvPicPr>
        <p:blipFill>
          <a:blip r:embed="rId3"/>
          <a:stretch>
            <a:fillRect/>
          </a:stretch>
        </p:blipFill>
        <p:spPr>
          <a:xfrm>
            <a:off x="3725839" y="0"/>
            <a:ext cx="8466161" cy="6349621"/>
          </a:xfrm>
        </p:spPr>
      </p:pic>
    </p:spTree>
    <p:extLst>
      <p:ext uri="{BB962C8B-B14F-4D97-AF65-F5344CB8AC3E}">
        <p14:creationId xmlns:p14="http://schemas.microsoft.com/office/powerpoint/2010/main" val="4054877015"/>
      </p:ext>
    </p:extLst>
  </p:cSld>
  <p:clrMapOvr>
    <a:masterClrMapping/>
  </p:clrMapOvr>
  <p:extLst>
    <p:ext uri="{6950BFC3-D8DA-4A85-94F7-54DA5524770B}">
      <p188:commentRel xmlns:p188="http://schemas.microsoft.com/office/powerpoint/2018/8/main" r:id="rId2"/>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86E561-7371-15E1-9053-D978F779F91F}"/>
              </a:ext>
            </a:extLst>
          </p:cNvPr>
          <p:cNvSpPr>
            <a:spLocks noGrp="1"/>
          </p:cNvSpPr>
          <p:nvPr>
            <p:ph type="title"/>
          </p:nvPr>
        </p:nvSpPr>
        <p:spPr/>
        <p:txBody>
          <a:bodyPr/>
          <a:lstStyle/>
          <a:p>
            <a:r>
              <a:rPr lang="en-US"/>
              <a:t>Comparison</a:t>
            </a:r>
          </a:p>
        </p:txBody>
      </p:sp>
      <p:sp>
        <p:nvSpPr>
          <p:cNvPr id="6" name="TextBox 5">
            <a:extLst>
              <a:ext uri="{FF2B5EF4-FFF2-40B4-BE49-F238E27FC236}">
                <a16:creationId xmlns:a16="http://schemas.microsoft.com/office/drawing/2014/main" id="{112FB38A-1F98-33DA-1E49-669C36BD2EDB}"/>
              </a:ext>
            </a:extLst>
          </p:cNvPr>
          <p:cNvSpPr txBox="1"/>
          <p:nvPr/>
        </p:nvSpPr>
        <p:spPr>
          <a:xfrm>
            <a:off x="251791" y="1351712"/>
            <a:ext cx="3419061" cy="4154984"/>
          </a:xfrm>
          <a:prstGeom prst="rect">
            <a:avLst/>
          </a:prstGeom>
          <a:noFill/>
        </p:spPr>
        <p:txBody>
          <a:bodyPr wrap="square" rtlCol="0">
            <a:spAutoFit/>
          </a:bodyPr>
          <a:lstStyle/>
          <a:p>
            <a:pPr marL="285750" indent="-285750">
              <a:buFont typeface="Arial" panose="020B0604020202020204" pitchFamily="34" charset="0"/>
              <a:buChar char="•"/>
            </a:pPr>
            <a:r>
              <a:rPr lang="en-US" sz="2400" dirty="0"/>
              <a:t>Pareto front: 10 initial points, 20 selected points</a:t>
            </a:r>
          </a:p>
          <a:p>
            <a:pPr marL="742950" lvl="1" indent="-285750">
              <a:buFont typeface="Arial" panose="020B0604020202020204" pitchFamily="34" charset="0"/>
              <a:buChar char="•"/>
            </a:pPr>
            <a:r>
              <a:rPr lang="en-US" sz="2400" dirty="0"/>
              <a:t>Targets contours and uncertain areas</a:t>
            </a:r>
          </a:p>
          <a:p>
            <a:pPr marL="285750" indent="-285750">
              <a:buFont typeface="Arial" panose="020B0604020202020204" pitchFamily="34" charset="0"/>
              <a:buChar char="•"/>
            </a:pPr>
            <a:r>
              <a:rPr lang="en-US" sz="2400" dirty="0"/>
              <a:t>Space filling: 30 points</a:t>
            </a:r>
          </a:p>
          <a:p>
            <a:pPr marL="742950" lvl="1" indent="-285750">
              <a:buFont typeface="Arial" panose="020B0604020202020204" pitchFamily="34" charset="0"/>
              <a:buChar char="•"/>
            </a:pPr>
            <a:r>
              <a:rPr lang="en-US" sz="2400" dirty="0"/>
              <a:t>Spread out in space</a:t>
            </a:r>
          </a:p>
          <a:p>
            <a:pPr marL="285750" indent="-285750">
              <a:buFont typeface="Arial" panose="020B0604020202020204" pitchFamily="34" charset="0"/>
              <a:buChar char="•"/>
            </a:pPr>
            <a:endParaRPr lang="en-US" sz="2400" dirty="0"/>
          </a:p>
        </p:txBody>
      </p:sp>
      <p:pic>
        <p:nvPicPr>
          <p:cNvPr id="22" name="Content Placeholder 21" descr="A screenshot of a graph&#10;&#10;Description automatically generated">
            <a:extLst>
              <a:ext uri="{FF2B5EF4-FFF2-40B4-BE49-F238E27FC236}">
                <a16:creationId xmlns:a16="http://schemas.microsoft.com/office/drawing/2014/main" id="{E010C357-135F-1614-EA1A-58E77D5E6585}"/>
              </a:ext>
            </a:extLst>
          </p:cNvPr>
          <p:cNvPicPr>
            <a:picLocks noGrp="1" noChangeAspect="1"/>
          </p:cNvPicPr>
          <p:nvPr>
            <p:ph idx="1"/>
          </p:nvPr>
        </p:nvPicPr>
        <p:blipFill>
          <a:blip r:embed="rId4"/>
          <a:stretch>
            <a:fillRect/>
          </a:stretch>
        </p:blipFill>
        <p:spPr>
          <a:xfrm>
            <a:off x="3727450" y="-17425"/>
            <a:ext cx="8464550" cy="6348413"/>
          </a:xfrm>
        </p:spPr>
      </p:pic>
    </p:spTree>
    <p:extLst>
      <p:ext uri="{BB962C8B-B14F-4D97-AF65-F5344CB8AC3E}">
        <p14:creationId xmlns:p14="http://schemas.microsoft.com/office/powerpoint/2010/main" val="3380787788"/>
      </p:ext>
    </p:extLst>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BFDB7E8-8C57-AD0D-11A2-63C41EA22721}"/>
              </a:ext>
            </a:extLst>
          </p:cNvPr>
          <p:cNvSpPr>
            <a:spLocks noGrp="1"/>
          </p:cNvSpPr>
          <p:nvPr>
            <p:ph idx="1"/>
          </p:nvPr>
        </p:nvSpPr>
        <p:spPr/>
        <p:txBody>
          <a:bodyPr>
            <a:normAutofit/>
          </a:bodyPr>
          <a:lstStyle/>
          <a:p>
            <a:endParaRPr lang="en-US"/>
          </a:p>
          <a:p>
            <a:endParaRPr lang="en-US"/>
          </a:p>
          <a:p>
            <a:endParaRPr lang="en-US"/>
          </a:p>
          <a:p>
            <a:endParaRPr lang="en-US"/>
          </a:p>
          <a:p>
            <a:endParaRPr lang="en-US"/>
          </a:p>
          <a:p>
            <a:pPr marL="57150" indent="0">
              <a:buNone/>
            </a:pPr>
            <a:endParaRPr lang="en-US" sz="1200"/>
          </a:p>
          <a:p>
            <a:pPr marL="57150" indent="0">
              <a:buNone/>
            </a:pPr>
            <a:endParaRPr lang="en-US" sz="1200"/>
          </a:p>
          <a:p>
            <a:r>
              <a:rPr lang="en-US"/>
              <a:t>This work originated from my summer internship at Data Science Summer Institute of Lawrence Livermore National Laboratory</a:t>
            </a:r>
          </a:p>
        </p:txBody>
      </p:sp>
      <p:sp>
        <p:nvSpPr>
          <p:cNvPr id="3" name="Title 2">
            <a:extLst>
              <a:ext uri="{FF2B5EF4-FFF2-40B4-BE49-F238E27FC236}">
                <a16:creationId xmlns:a16="http://schemas.microsoft.com/office/drawing/2014/main" id="{D7E212D8-3929-23E9-F4E5-2FC4946DD62F}"/>
              </a:ext>
            </a:extLst>
          </p:cNvPr>
          <p:cNvSpPr>
            <a:spLocks noGrp="1"/>
          </p:cNvSpPr>
          <p:nvPr>
            <p:ph type="title"/>
          </p:nvPr>
        </p:nvSpPr>
        <p:spPr/>
        <p:txBody>
          <a:bodyPr/>
          <a:lstStyle/>
          <a:p>
            <a:r>
              <a:rPr lang="en-US"/>
              <a:t>Special thanks to collaborators and summer internship</a:t>
            </a:r>
          </a:p>
        </p:txBody>
      </p:sp>
      <p:pic>
        <p:nvPicPr>
          <p:cNvPr id="1028" name="Picture 4" descr="Annie S. Booth">
            <a:extLst>
              <a:ext uri="{FF2B5EF4-FFF2-40B4-BE49-F238E27FC236}">
                <a16:creationId xmlns:a16="http://schemas.microsoft.com/office/drawing/2014/main" id="{A355166B-F347-4946-670D-91B8D59E01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9671" y="1323539"/>
            <a:ext cx="2792658" cy="301554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Jagadeesh Movva">
            <a:extLst>
              <a:ext uri="{FF2B5EF4-FFF2-40B4-BE49-F238E27FC236}">
                <a16:creationId xmlns:a16="http://schemas.microsoft.com/office/drawing/2014/main" id="{90762F32-72EF-D46F-9F35-58B5F801B7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13143" y="1323539"/>
            <a:ext cx="3015546" cy="301554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01299B5-934A-E4F3-0374-E5DA39E0430C}"/>
              </a:ext>
            </a:extLst>
          </p:cNvPr>
          <p:cNvSpPr txBox="1"/>
          <p:nvPr/>
        </p:nvSpPr>
        <p:spPr>
          <a:xfrm>
            <a:off x="770207" y="4367664"/>
            <a:ext cx="3344612" cy="646331"/>
          </a:xfrm>
          <a:prstGeom prst="rect">
            <a:avLst/>
          </a:prstGeom>
          <a:noFill/>
        </p:spPr>
        <p:txBody>
          <a:bodyPr wrap="square" rtlCol="0">
            <a:spAutoFit/>
          </a:bodyPr>
          <a:lstStyle/>
          <a:p>
            <a:r>
              <a:rPr lang="en-US"/>
              <a:t>Kevin Quinlan, Lawrence Livermore National Laboratory</a:t>
            </a:r>
          </a:p>
        </p:txBody>
      </p:sp>
      <p:sp>
        <p:nvSpPr>
          <p:cNvPr id="5" name="TextBox 4">
            <a:extLst>
              <a:ext uri="{FF2B5EF4-FFF2-40B4-BE49-F238E27FC236}">
                <a16:creationId xmlns:a16="http://schemas.microsoft.com/office/drawing/2014/main" id="{27C0B8E1-4CA3-5E50-B319-9AE3513C96EB}"/>
              </a:ext>
            </a:extLst>
          </p:cNvPr>
          <p:cNvSpPr txBox="1"/>
          <p:nvPr/>
        </p:nvSpPr>
        <p:spPr>
          <a:xfrm>
            <a:off x="8077183" y="4339085"/>
            <a:ext cx="3280571" cy="646331"/>
          </a:xfrm>
          <a:prstGeom prst="rect">
            <a:avLst/>
          </a:prstGeom>
          <a:noFill/>
        </p:spPr>
        <p:txBody>
          <a:bodyPr wrap="square" rtlCol="0">
            <a:spAutoFit/>
          </a:bodyPr>
          <a:lstStyle/>
          <a:p>
            <a:r>
              <a:rPr lang="en-US">
                <a:latin typeface="+mj-lt"/>
                <a:cs typeface="Calibri"/>
              </a:rPr>
              <a:t>Jagadeesh Movva, Lawrence Livermore National Laboratory</a:t>
            </a:r>
          </a:p>
        </p:txBody>
      </p:sp>
      <p:sp>
        <p:nvSpPr>
          <p:cNvPr id="6" name="TextBox 5">
            <a:extLst>
              <a:ext uri="{FF2B5EF4-FFF2-40B4-BE49-F238E27FC236}">
                <a16:creationId xmlns:a16="http://schemas.microsoft.com/office/drawing/2014/main" id="{01267504-E651-2180-242E-8AC57DC908B6}"/>
              </a:ext>
            </a:extLst>
          </p:cNvPr>
          <p:cNvSpPr txBox="1"/>
          <p:nvPr/>
        </p:nvSpPr>
        <p:spPr>
          <a:xfrm>
            <a:off x="4649199" y="4434346"/>
            <a:ext cx="2810232" cy="646331"/>
          </a:xfrm>
          <a:prstGeom prst="rect">
            <a:avLst/>
          </a:prstGeom>
          <a:noFill/>
        </p:spPr>
        <p:txBody>
          <a:bodyPr wrap="square" rtlCol="0">
            <a:spAutoFit/>
          </a:bodyPr>
          <a:lstStyle/>
          <a:p>
            <a:r>
              <a:rPr lang="en-US"/>
              <a:t>Annie Booth, North Carolina State University</a:t>
            </a:r>
          </a:p>
        </p:txBody>
      </p:sp>
      <p:pic>
        <p:nvPicPr>
          <p:cNvPr id="7" name="Picture 6">
            <a:extLst>
              <a:ext uri="{FF2B5EF4-FFF2-40B4-BE49-F238E27FC236}">
                <a16:creationId xmlns:a16="http://schemas.microsoft.com/office/drawing/2014/main" id="{0779C3A3-AAD5-2C89-1250-050A9B988A25}"/>
              </a:ext>
            </a:extLst>
          </p:cNvPr>
          <p:cNvPicPr>
            <a:picLocks noChangeAspect="1"/>
          </p:cNvPicPr>
          <p:nvPr/>
        </p:nvPicPr>
        <p:blipFill>
          <a:blip r:embed="rId4"/>
          <a:srcRect l="363" t="9179" r="466" b="22222"/>
          <a:stretch/>
        </p:blipFill>
        <p:spPr>
          <a:xfrm>
            <a:off x="1140835" y="1391478"/>
            <a:ext cx="2485030" cy="2948614"/>
          </a:xfrm>
          <a:prstGeom prst="rect">
            <a:avLst/>
          </a:prstGeom>
        </p:spPr>
      </p:pic>
    </p:spTree>
    <p:extLst>
      <p:ext uri="{BB962C8B-B14F-4D97-AF65-F5344CB8AC3E}">
        <p14:creationId xmlns:p14="http://schemas.microsoft.com/office/powerpoint/2010/main" val="4841946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28722B8-D279-AFEB-8051-8448C9A6A091}"/>
              </a:ext>
            </a:extLst>
          </p:cNvPr>
          <p:cNvSpPr>
            <a:spLocks noGrp="1"/>
          </p:cNvSpPr>
          <p:nvPr>
            <p:ph type="title"/>
          </p:nvPr>
        </p:nvSpPr>
        <p:spPr/>
        <p:txBody>
          <a:bodyPr/>
          <a:lstStyle/>
          <a:p>
            <a:r>
              <a:rPr lang="en-US" dirty="0"/>
              <a:t>Simulation Results: RMSE and Sensitivity (100 replicates)</a:t>
            </a:r>
          </a:p>
        </p:txBody>
      </p:sp>
      <p:pic>
        <p:nvPicPr>
          <p:cNvPr id="11" name="Content Placeholder 10" descr="A comparison of a graph&#10;&#10;Description automatically generated with medium confidence">
            <a:extLst>
              <a:ext uri="{FF2B5EF4-FFF2-40B4-BE49-F238E27FC236}">
                <a16:creationId xmlns:a16="http://schemas.microsoft.com/office/drawing/2014/main" id="{91265ED0-F114-26BF-17AC-164FA4B4497C}"/>
              </a:ext>
            </a:extLst>
          </p:cNvPr>
          <p:cNvPicPr>
            <a:picLocks noGrp="1" noChangeAspect="1"/>
          </p:cNvPicPr>
          <p:nvPr>
            <p:ph idx="1"/>
          </p:nvPr>
        </p:nvPicPr>
        <p:blipFill>
          <a:blip r:embed="rId2"/>
          <a:stretch>
            <a:fillRect/>
          </a:stretch>
        </p:blipFill>
        <p:spPr>
          <a:xfrm>
            <a:off x="0" y="1463845"/>
            <a:ext cx="6228530" cy="4671398"/>
          </a:xfrm>
        </p:spPr>
      </p:pic>
      <p:pic>
        <p:nvPicPr>
          <p:cNvPr id="13" name="Picture 12" descr="A comparison of a graph&#10;&#10;Description automatically generated with medium confidence">
            <a:extLst>
              <a:ext uri="{FF2B5EF4-FFF2-40B4-BE49-F238E27FC236}">
                <a16:creationId xmlns:a16="http://schemas.microsoft.com/office/drawing/2014/main" id="{A4E6B7CA-20BB-0178-4777-76C71771DE86}"/>
              </a:ext>
            </a:extLst>
          </p:cNvPr>
          <p:cNvPicPr>
            <a:picLocks noChangeAspect="1"/>
          </p:cNvPicPr>
          <p:nvPr/>
        </p:nvPicPr>
        <p:blipFill>
          <a:blip r:embed="rId3"/>
          <a:stretch>
            <a:fillRect/>
          </a:stretch>
        </p:blipFill>
        <p:spPr>
          <a:xfrm>
            <a:off x="5963469" y="1463845"/>
            <a:ext cx="6228531" cy="4671398"/>
          </a:xfrm>
          <a:prstGeom prst="rect">
            <a:avLst/>
          </a:prstGeom>
        </p:spPr>
      </p:pic>
    </p:spTree>
    <p:extLst>
      <p:ext uri="{BB962C8B-B14F-4D97-AF65-F5344CB8AC3E}">
        <p14:creationId xmlns:p14="http://schemas.microsoft.com/office/powerpoint/2010/main" val="8980240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A800184A-3116-8C8B-CE05-07ED4FC86A00}"/>
                  </a:ext>
                </a:extLst>
              </p:cNvPr>
              <p:cNvSpPr>
                <a:spLocks noGrp="1"/>
              </p:cNvSpPr>
              <p:nvPr>
                <p:ph idx="1"/>
              </p:nvPr>
            </p:nvSpPr>
            <p:spPr/>
            <p:txBody>
              <a:bodyPr>
                <a:normAutofit fontScale="85000" lnSpcReduction="10000"/>
              </a:bodyPr>
              <a:lstStyle/>
              <a:p>
                <a:r>
                  <a:rPr lang="en-US"/>
                  <a:t>Weighted Root Mean Squared Errors</a:t>
                </a:r>
              </a:p>
              <a:p>
                <a:pPr marL="57150" indent="0">
                  <a:buNone/>
                </a:pPr>
                <a14:m>
                  <m:oMathPara xmlns:m="http://schemas.openxmlformats.org/officeDocument/2006/math">
                    <m:oMathParaPr>
                      <m:jc m:val="center"/>
                    </m:oMathParaPr>
                    <m:oMath xmlns:m="http://schemas.openxmlformats.org/officeDocument/2006/math">
                      <m:rad>
                        <m:radPr>
                          <m:degHide m:val="on"/>
                          <m:ctrlPr>
                            <a:rPr lang="en-US" i="1">
                              <a:latin typeface="Cambria Math" panose="02040503050406030204" pitchFamily="18" charset="0"/>
                            </a:rPr>
                          </m:ctrlPr>
                        </m:radPr>
                        <m:deg/>
                        <m:e>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𝑛</m:t>
                              </m:r>
                            </m:den>
                          </m:f>
                          <m:nary>
                            <m:naryPr>
                              <m:chr m:val="∑"/>
                              <m:limLoc m:val="undOvr"/>
                              <m:ctrlPr>
                                <a:rPr lang="en-US" i="1">
                                  <a:latin typeface="Cambria Math" panose="02040503050406030204" pitchFamily="18" charset="0"/>
                                </a:rPr>
                              </m:ctrlPr>
                            </m:naryPr>
                            <m:sub>
                              <m:r>
                                <a:rPr lang="en-US" i="1">
                                  <a:latin typeface="Cambria Math" panose="02040503050406030204" pitchFamily="18" charset="0"/>
                                </a:rPr>
                                <m:t>𝑖</m:t>
                              </m:r>
                              <m:r>
                                <a:rPr lang="en-US" i="1">
                                  <a:latin typeface="Cambria Math" panose="02040503050406030204" pitchFamily="18" charset="0"/>
                                </a:rPr>
                                <m:t>=1</m:t>
                              </m:r>
                            </m:sub>
                            <m:sup>
                              <m:r>
                                <a:rPr lang="en-US" i="1">
                                  <a:latin typeface="Cambria Math" panose="02040503050406030204" pitchFamily="18" charset="0"/>
                                </a:rPr>
                                <m:t>𝑛</m:t>
                              </m:r>
                            </m:sup>
                            <m:e>
                              <m:sSup>
                                <m:sSupPr>
                                  <m:ctrlPr>
                                    <a:rPr lang="en-US" i="1">
                                      <a:latin typeface="Cambria Math" panose="02040503050406030204" pitchFamily="18" charset="0"/>
                                    </a:rPr>
                                  </m:ctrlPr>
                                </m:sSupPr>
                                <m:e>
                                  <m:d>
                                    <m:dPr>
                                      <m:ctrlPr>
                                        <a:rPr lang="en-US" i="1">
                                          <a:latin typeface="Cambria Math" panose="02040503050406030204" pitchFamily="18" charset="0"/>
                                        </a:rPr>
                                      </m:ctrlPr>
                                    </m:dPr>
                                    <m:e>
                                      <m:f>
                                        <m:fPr>
                                          <m:ctrlPr>
                                            <a:rPr lang="en-US" i="1">
                                              <a:latin typeface="Cambria Math" panose="02040503050406030204" pitchFamily="18" charset="0"/>
                                            </a:rPr>
                                          </m:ctrlPr>
                                        </m:fPr>
                                        <m:num>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𝑦</m:t>
                                                  </m:r>
                                                </m:e>
                                              </m:acc>
                                            </m:e>
                                            <m:sub>
                                              <m:r>
                                                <a:rPr lang="en-US" i="1">
                                                  <a:latin typeface="Cambria Math" panose="02040503050406030204" pitchFamily="18" charset="0"/>
                                                </a:rPr>
                                                <m:t>𝑖</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𝑦</m:t>
                                              </m:r>
                                            </m:e>
                                            <m:sub>
                                              <m:r>
                                                <a:rPr lang="en-US" i="1">
                                                  <a:latin typeface="Cambria Math" panose="02040503050406030204" pitchFamily="18" charset="0"/>
                                                </a:rPr>
                                                <m:t>𝑖</m:t>
                                              </m:r>
                                            </m:sub>
                                          </m:sSub>
                                        </m:num>
                                        <m:den>
                                          <m:sSub>
                                            <m:sSubPr>
                                              <m:ctrlPr>
                                                <a:rPr lang="en-US" i="1">
                                                  <a:latin typeface="Cambria Math" panose="02040503050406030204" pitchFamily="18" charset="0"/>
                                                </a:rPr>
                                              </m:ctrlPr>
                                            </m:sSubPr>
                                            <m:e>
                                              <m:r>
                                                <a:rPr lang="en-US" i="1">
                                                  <a:latin typeface="Cambria Math" panose="02040503050406030204" pitchFamily="18" charset="0"/>
                                                </a:rPr>
                                                <m:t>𝑤</m:t>
                                              </m:r>
                                            </m:e>
                                            <m:sub>
                                              <m:r>
                                                <a:rPr lang="en-US" i="1">
                                                  <a:latin typeface="Cambria Math" panose="02040503050406030204" pitchFamily="18" charset="0"/>
                                                </a:rPr>
                                                <m:t>𝑖</m:t>
                                              </m:r>
                                            </m:sub>
                                          </m:sSub>
                                        </m:den>
                                      </m:f>
                                    </m:e>
                                  </m:d>
                                </m:e>
                                <m:sup>
                                  <m:r>
                                    <a:rPr lang="en-US" i="1">
                                      <a:latin typeface="Cambria Math" panose="02040503050406030204" pitchFamily="18" charset="0"/>
                                    </a:rPr>
                                    <m:t>2</m:t>
                                  </m:r>
                                </m:sup>
                              </m:sSup>
                            </m:e>
                          </m:nary>
                        </m:e>
                      </m:rad>
                    </m:oMath>
                  </m:oMathPara>
                </a14:m>
                <a:endParaRPr lang="en-US"/>
              </a:p>
              <a:p>
                <a:r>
                  <a:rPr lang="en-US"/>
                  <a:t>Weighted Accuracy/Sensitivity</a:t>
                </a:r>
              </a:p>
              <a:p>
                <a:pPr marL="57150" indent="0">
                  <a:buNone/>
                </a:pPr>
                <a14:m>
                  <m:oMathPara xmlns:m="http://schemas.openxmlformats.org/officeDocument/2006/math">
                    <m:oMathParaPr>
                      <m:jc m:val="centerGroup"/>
                    </m:oMathParaPr>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𝑛</m:t>
                          </m:r>
                        </m:den>
                      </m:f>
                      <m:nary>
                        <m:naryPr>
                          <m:chr m:val="∑"/>
                          <m:limLoc m:val="undOvr"/>
                          <m:ctrlPr>
                            <a:rPr lang="en-US" i="1">
                              <a:latin typeface="Cambria Math" panose="02040503050406030204" pitchFamily="18" charset="0"/>
                            </a:rPr>
                          </m:ctrlPr>
                        </m:naryPr>
                        <m:sub>
                          <m:r>
                            <a:rPr lang="en-US" i="1">
                              <a:latin typeface="Cambria Math" panose="02040503050406030204" pitchFamily="18" charset="0"/>
                            </a:rPr>
                            <m:t>𝑖</m:t>
                          </m:r>
                          <m:r>
                            <a:rPr lang="en-US" i="1">
                              <a:latin typeface="Cambria Math" panose="02040503050406030204" pitchFamily="18" charset="0"/>
                            </a:rPr>
                            <m:t>=1</m:t>
                          </m:r>
                        </m:sub>
                        <m:sup>
                          <m:r>
                            <a:rPr lang="en-US" i="1">
                              <a:latin typeface="Cambria Math" panose="02040503050406030204" pitchFamily="18" charset="0"/>
                            </a:rPr>
                            <m:t>𝑛</m:t>
                          </m:r>
                        </m:sup>
                        <m:e>
                          <m:f>
                            <m:fPr>
                              <m:ctrlPr>
                                <a:rPr lang="en-US" i="1">
                                  <a:latin typeface="Cambria Math" panose="02040503050406030204" pitchFamily="18" charset="0"/>
                                </a:rPr>
                              </m:ctrlPr>
                            </m:fPr>
                            <m:num>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𝐼</m:t>
                                      </m:r>
                                    </m:e>
                                    <m:sub>
                                      <m:sSub>
                                        <m:sSubPr>
                                          <m:ctrlPr>
                                            <a:rPr lang="en-US" i="1">
                                              <a:latin typeface="Cambria Math" panose="02040503050406030204" pitchFamily="18" charset="0"/>
                                            </a:rPr>
                                          </m:ctrlPr>
                                        </m:sSubPr>
                                        <m:e>
                                          <m:r>
                                            <a:rPr lang="en-US" i="1">
                                              <a:latin typeface="Cambria Math" panose="02040503050406030204" pitchFamily="18" charset="0"/>
                                            </a:rPr>
                                            <m:t>(</m:t>
                                          </m:r>
                                          <m:r>
                                            <a:rPr lang="en-US" i="1">
                                              <a:latin typeface="Cambria Math" panose="02040503050406030204" pitchFamily="18" charset="0"/>
                                            </a:rPr>
                                            <m:t>𝑦</m:t>
                                          </m:r>
                                        </m:e>
                                        <m:sub>
                                          <m:r>
                                            <a:rPr lang="en-US" i="1">
                                              <a:latin typeface="Cambria Math" panose="02040503050406030204" pitchFamily="18" charset="0"/>
                                            </a:rPr>
                                            <m:t>𝑖</m:t>
                                          </m:r>
                                        </m:sub>
                                      </m:sSub>
                                      <m:r>
                                        <a:rPr lang="en-US" i="1">
                                          <a:latin typeface="Cambria Math" panose="02040503050406030204" pitchFamily="18" charset="0"/>
                                        </a:rPr>
                                        <m:t>&gt;</m:t>
                                      </m:r>
                                      <m:r>
                                        <a:rPr lang="en-US" i="1">
                                          <a:latin typeface="Cambria Math" panose="02040503050406030204" pitchFamily="18" charset="0"/>
                                        </a:rPr>
                                        <m:t>𝑙𝑖𝑚𝑖𝑡</m:t>
                                      </m:r>
                                      <m:r>
                                        <a:rPr lang="en-US" i="1">
                                          <a:latin typeface="Cambria Math" panose="02040503050406030204" pitchFamily="18" charset="0"/>
                                        </a:rPr>
                                        <m:t>)∩</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𝑦</m:t>
                                                  </m:r>
                                                </m:e>
                                              </m:acc>
                                            </m:e>
                                            <m:sub>
                                              <m:r>
                                                <a:rPr lang="en-US" i="1">
                                                  <a:latin typeface="Cambria Math" panose="02040503050406030204" pitchFamily="18" charset="0"/>
                                                </a:rPr>
                                                <m:t>𝑖</m:t>
                                              </m:r>
                                            </m:sub>
                                          </m:sSub>
                                          <m:r>
                                            <a:rPr lang="en-US" i="1">
                                              <a:latin typeface="Cambria Math" panose="02040503050406030204" pitchFamily="18" charset="0"/>
                                            </a:rPr>
                                            <m:t>&gt;</m:t>
                                          </m:r>
                                          <m:r>
                                            <a:rPr lang="en-US" i="1">
                                              <a:latin typeface="Cambria Math" panose="02040503050406030204" pitchFamily="18" charset="0"/>
                                            </a:rPr>
                                            <m:t>𝑙𝑖𝑚𝑖𝑡</m:t>
                                          </m:r>
                                        </m:e>
                                      </m:d>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𝐼</m:t>
                                      </m:r>
                                    </m:e>
                                    <m:sub>
                                      <m:sSub>
                                        <m:sSubPr>
                                          <m:ctrlPr>
                                            <a:rPr lang="en-US" i="1">
                                              <a:latin typeface="Cambria Math" panose="02040503050406030204" pitchFamily="18" charset="0"/>
                                            </a:rPr>
                                          </m:ctrlPr>
                                        </m:sSubPr>
                                        <m:e>
                                          <m:r>
                                            <a:rPr lang="en-US" i="1">
                                              <a:latin typeface="Cambria Math" panose="02040503050406030204" pitchFamily="18" charset="0"/>
                                            </a:rPr>
                                            <m:t>(</m:t>
                                          </m:r>
                                          <m:r>
                                            <a:rPr lang="en-US" i="1">
                                              <a:latin typeface="Cambria Math" panose="02040503050406030204" pitchFamily="18" charset="0"/>
                                            </a:rPr>
                                            <m:t>𝑦</m:t>
                                          </m:r>
                                        </m:e>
                                        <m:sub>
                                          <m:r>
                                            <a:rPr lang="en-US" i="1">
                                              <a:latin typeface="Cambria Math" panose="02040503050406030204" pitchFamily="18" charset="0"/>
                                            </a:rPr>
                                            <m:t>𝑖</m:t>
                                          </m:r>
                                        </m:sub>
                                      </m:sSub>
                                      <m:r>
                                        <a:rPr lang="en-US" i="1">
                                          <a:latin typeface="Cambria Math" panose="02040503050406030204" pitchFamily="18" charset="0"/>
                                        </a:rPr>
                                        <m:t>&lt;</m:t>
                                      </m:r>
                                      <m:r>
                                        <a:rPr lang="en-US" i="1">
                                          <a:latin typeface="Cambria Math" panose="02040503050406030204" pitchFamily="18" charset="0"/>
                                        </a:rPr>
                                        <m:t>𝑙𝑖𝑚𝑖𝑡</m:t>
                                      </m:r>
                                      <m:r>
                                        <a:rPr lang="en-US" i="1">
                                          <a:latin typeface="Cambria Math" panose="02040503050406030204" pitchFamily="18" charset="0"/>
                                        </a:rPr>
                                        <m:t>)∩</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𝑦</m:t>
                                                  </m:r>
                                                </m:e>
                                              </m:acc>
                                            </m:e>
                                            <m:sub>
                                              <m:r>
                                                <a:rPr lang="en-US" i="1">
                                                  <a:latin typeface="Cambria Math" panose="02040503050406030204" pitchFamily="18" charset="0"/>
                                                </a:rPr>
                                                <m:t>𝑖</m:t>
                                              </m:r>
                                            </m:sub>
                                          </m:sSub>
                                          <m:r>
                                            <a:rPr lang="en-US" i="1">
                                              <a:latin typeface="Cambria Math" panose="02040503050406030204" pitchFamily="18" charset="0"/>
                                            </a:rPr>
                                            <m:t>&lt;</m:t>
                                          </m:r>
                                          <m:r>
                                            <a:rPr lang="en-US" i="1">
                                              <a:latin typeface="Cambria Math" panose="02040503050406030204" pitchFamily="18" charset="0"/>
                                            </a:rPr>
                                            <m:t>𝑙𝑖𝑚𝑖𝑡</m:t>
                                          </m:r>
                                        </m:e>
                                      </m:d>
                                    </m:sub>
                                  </m:sSub>
                                </m:e>
                              </m:d>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𝐼</m:t>
                                  </m:r>
                                </m:e>
                                <m:sub>
                                  <m:sSub>
                                    <m:sSubPr>
                                      <m:ctrlPr>
                                        <a:rPr lang="en-US" i="1">
                                          <a:latin typeface="Cambria Math" panose="02040503050406030204" pitchFamily="18" charset="0"/>
                                        </a:rPr>
                                      </m:ctrlPr>
                                    </m:sSubPr>
                                    <m:e>
                                      <m:r>
                                        <a:rPr lang="en-US" i="1">
                                          <a:latin typeface="Cambria Math" panose="02040503050406030204" pitchFamily="18" charset="0"/>
                                        </a:rPr>
                                        <m:t>(</m:t>
                                      </m:r>
                                      <m:r>
                                        <a:rPr lang="en-US" i="1">
                                          <a:latin typeface="Cambria Math" panose="02040503050406030204" pitchFamily="18" charset="0"/>
                                        </a:rPr>
                                        <m:t>𝑦</m:t>
                                      </m:r>
                                    </m:e>
                                    <m:sub>
                                      <m:r>
                                        <a:rPr lang="en-US" i="1">
                                          <a:latin typeface="Cambria Math" panose="02040503050406030204" pitchFamily="18" charset="0"/>
                                        </a:rPr>
                                        <m:t>𝑖</m:t>
                                      </m:r>
                                    </m:sub>
                                  </m:sSub>
                                  <m:r>
                                    <a:rPr lang="en-US" i="1">
                                      <a:latin typeface="Cambria Math" panose="02040503050406030204" pitchFamily="18" charset="0"/>
                                    </a:rPr>
                                    <m:t>&gt;</m:t>
                                  </m:r>
                                  <m:r>
                                    <a:rPr lang="en-US" i="1">
                                      <a:latin typeface="Cambria Math" panose="02040503050406030204" pitchFamily="18" charset="0"/>
                                    </a:rPr>
                                    <m:t>𝑙𝑖𝑚𝑖𝑡</m:t>
                                  </m:r>
                                  <m:r>
                                    <a:rPr lang="en-US" i="1">
                                      <a:latin typeface="Cambria Math" panose="02040503050406030204" pitchFamily="18" charset="0"/>
                                    </a:rPr>
                                    <m:t>)∩</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𝑦</m:t>
                                              </m:r>
                                            </m:e>
                                          </m:acc>
                                        </m:e>
                                        <m:sub>
                                          <m:r>
                                            <a:rPr lang="en-US" i="1">
                                              <a:latin typeface="Cambria Math" panose="02040503050406030204" pitchFamily="18" charset="0"/>
                                            </a:rPr>
                                            <m:t>𝑖</m:t>
                                          </m:r>
                                        </m:sub>
                                      </m:sSub>
                                      <m:r>
                                        <a:rPr lang="en-US" i="1">
                                          <a:latin typeface="Cambria Math" panose="02040503050406030204" pitchFamily="18" charset="0"/>
                                        </a:rPr>
                                        <m:t>&lt;</m:t>
                                      </m:r>
                                      <m:r>
                                        <a:rPr lang="en-US" i="1">
                                          <a:latin typeface="Cambria Math" panose="02040503050406030204" pitchFamily="18" charset="0"/>
                                        </a:rPr>
                                        <m:t>𝑙𝑖𝑚𝑖𝑡</m:t>
                                      </m:r>
                                    </m:e>
                                  </m:d>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𝐼</m:t>
                                  </m:r>
                                </m:e>
                                <m:sub>
                                  <m:sSub>
                                    <m:sSubPr>
                                      <m:ctrlPr>
                                        <a:rPr lang="en-US" i="1">
                                          <a:latin typeface="Cambria Math" panose="02040503050406030204" pitchFamily="18" charset="0"/>
                                        </a:rPr>
                                      </m:ctrlPr>
                                    </m:sSubPr>
                                    <m:e>
                                      <m:r>
                                        <a:rPr lang="en-US" i="1">
                                          <a:latin typeface="Cambria Math" panose="02040503050406030204" pitchFamily="18" charset="0"/>
                                        </a:rPr>
                                        <m:t>(</m:t>
                                      </m:r>
                                      <m:r>
                                        <a:rPr lang="en-US" i="1">
                                          <a:latin typeface="Cambria Math" panose="02040503050406030204" pitchFamily="18" charset="0"/>
                                        </a:rPr>
                                        <m:t>𝑦</m:t>
                                      </m:r>
                                    </m:e>
                                    <m:sub>
                                      <m:r>
                                        <a:rPr lang="en-US" i="1">
                                          <a:latin typeface="Cambria Math" panose="02040503050406030204" pitchFamily="18" charset="0"/>
                                        </a:rPr>
                                        <m:t>𝑖</m:t>
                                      </m:r>
                                    </m:sub>
                                  </m:sSub>
                                  <m:r>
                                    <a:rPr lang="en-US" i="1">
                                      <a:latin typeface="Cambria Math" panose="02040503050406030204" pitchFamily="18" charset="0"/>
                                    </a:rPr>
                                    <m:t>&gt;</m:t>
                                  </m:r>
                                  <m:r>
                                    <a:rPr lang="en-US" i="1">
                                      <a:latin typeface="Cambria Math" panose="02040503050406030204" pitchFamily="18" charset="0"/>
                                    </a:rPr>
                                    <m:t>𝑙𝑖𝑚𝑖𝑡</m:t>
                                  </m:r>
                                  <m:r>
                                    <a:rPr lang="en-US" i="1">
                                      <a:latin typeface="Cambria Math" panose="02040503050406030204" pitchFamily="18" charset="0"/>
                                    </a:rPr>
                                    <m:t>)∩</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𝑦</m:t>
                                              </m:r>
                                            </m:e>
                                          </m:acc>
                                        </m:e>
                                        <m:sub>
                                          <m:r>
                                            <a:rPr lang="en-US" i="1">
                                              <a:latin typeface="Cambria Math" panose="02040503050406030204" pitchFamily="18" charset="0"/>
                                            </a:rPr>
                                            <m:t>𝑖</m:t>
                                          </m:r>
                                        </m:sub>
                                      </m:sSub>
                                      <m:r>
                                        <a:rPr lang="en-US" i="1">
                                          <a:latin typeface="Cambria Math" panose="02040503050406030204" pitchFamily="18" charset="0"/>
                                        </a:rPr>
                                        <m:t>&lt;</m:t>
                                      </m:r>
                                      <m:r>
                                        <a:rPr lang="en-US" i="1">
                                          <a:latin typeface="Cambria Math" panose="02040503050406030204" pitchFamily="18" charset="0"/>
                                        </a:rPr>
                                        <m:t>𝑙𝑖𝑚𝑖𝑡</m:t>
                                      </m:r>
                                    </m:e>
                                  </m:d>
                                </m:sub>
                              </m:sSub>
                              <m:r>
                                <a:rPr lang="en-US" i="1">
                                  <a:latin typeface="Cambria Math" panose="02040503050406030204" pitchFamily="18" charset="0"/>
                                </a:rPr>
                                <m:t>)</m:t>
                              </m:r>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𝑖</m:t>
                                  </m:r>
                                </m:sub>
                              </m:sSub>
                            </m:den>
                          </m:f>
                        </m:e>
                      </m:nary>
                    </m:oMath>
                  </m:oMathPara>
                </a14:m>
                <a:endParaRPr lang="en-US"/>
              </a:p>
              <a:p>
                <a14:m>
                  <m:oMath xmlns:m="http://schemas.openxmlformats.org/officeDocument/2006/math">
                    <m:sSub>
                      <m:sSubPr>
                        <m:ctrlPr>
                          <a:rPr lang="en-US" b="0" i="1" dirty="0" smtClean="0">
                            <a:latin typeface="Cambria Math" panose="02040503050406030204" pitchFamily="18" charset="0"/>
                          </a:rPr>
                        </m:ctrlPr>
                      </m:sSubPr>
                      <m:e>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𝑦</m:t>
                            </m:r>
                          </m:e>
                        </m:acc>
                      </m:e>
                      <m:sub>
                        <m:r>
                          <a:rPr lang="en-US" b="0" i="1" dirty="0" smtClean="0">
                            <a:latin typeface="Cambria Math" panose="02040503050406030204" pitchFamily="18" charset="0"/>
                          </a:rPr>
                          <m:t>𝑖</m:t>
                        </m:r>
                      </m:sub>
                    </m:sSub>
                  </m:oMath>
                </a14:m>
                <a:r>
                  <a:rPr lang="en-US"/>
                  <a:t> is the predicted value,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𝑖</m:t>
                        </m:r>
                      </m:sub>
                    </m:sSub>
                  </m:oMath>
                </a14:m>
                <a:r>
                  <a:rPr lang="en-US"/>
                  <a:t> is the true value.</a:t>
                </a:r>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m:rPr>
                        <m:sty m:val="p"/>
                      </m:rPr>
                      <a:rPr lang="en-US" b="0" i="0" smtClean="0">
                        <a:latin typeface="Cambria Math" panose="02040503050406030204" pitchFamily="18" charset="0"/>
                      </a:rPr>
                      <m:t>max</m:t>
                    </m:r>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𝑖</m:t>
                            </m:r>
                          </m:sub>
                        </m:sSub>
                      </m:e>
                    </m:d>
                    <m:r>
                      <a:rPr lang="en-US" b="0" i="1" smtClean="0">
                        <a:latin typeface="Cambria Math" panose="02040503050406030204" pitchFamily="18" charset="0"/>
                      </a:rPr>
                      <m:t>,0.1)</m:t>
                    </m:r>
                  </m:oMath>
                </a14:m>
                <a:endParaRPr lang="en-US"/>
              </a:p>
            </p:txBody>
          </p:sp>
        </mc:Choice>
        <mc:Fallback xmlns="">
          <p:sp>
            <p:nvSpPr>
              <p:cNvPr id="2" name="Content Placeholder 1">
                <a:extLst>
                  <a:ext uri="{FF2B5EF4-FFF2-40B4-BE49-F238E27FC236}">
                    <a16:creationId xmlns:a16="http://schemas.microsoft.com/office/drawing/2014/main" id="{A800184A-3116-8C8B-CE05-07ED4FC86A00}"/>
                  </a:ext>
                </a:extLst>
              </p:cNvPr>
              <p:cNvSpPr>
                <a:spLocks noGrp="1" noRot="1" noChangeAspect="1" noMove="1" noResize="1" noEditPoints="1" noAdjustHandles="1" noChangeArrowheads="1" noChangeShapeType="1" noTextEdit="1"/>
              </p:cNvSpPr>
              <p:nvPr>
                <p:ph idx="1"/>
              </p:nvPr>
            </p:nvSpPr>
            <p:spPr>
              <a:blipFill>
                <a:blip r:embed="rId3"/>
                <a:stretch>
                  <a:fillRect l="-667" t="-2236"/>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31A680ED-BED9-5F9A-281E-AB34956BBC76}"/>
              </a:ext>
            </a:extLst>
          </p:cNvPr>
          <p:cNvSpPr>
            <a:spLocks noGrp="1"/>
          </p:cNvSpPr>
          <p:nvPr>
            <p:ph type="title"/>
          </p:nvPr>
        </p:nvSpPr>
        <p:spPr/>
        <p:txBody>
          <a:bodyPr/>
          <a:lstStyle/>
          <a:p>
            <a:r>
              <a:rPr lang="en-US" dirty="0"/>
              <a:t>Improved Metrics for Multiple Contour Estimation</a:t>
            </a:r>
          </a:p>
        </p:txBody>
      </p:sp>
    </p:spTree>
    <p:extLst>
      <p:ext uri="{BB962C8B-B14F-4D97-AF65-F5344CB8AC3E}">
        <p14:creationId xmlns:p14="http://schemas.microsoft.com/office/powerpoint/2010/main" val="2510995664"/>
      </p:ext>
    </p:extLst>
  </p:cSld>
  <p:clrMapOvr>
    <a:masterClrMapping/>
  </p:clrMapOvr>
  <p:extLst>
    <p:ext uri="{6950BFC3-D8DA-4A85-94F7-54DA5524770B}">
      <p188:commentRel xmlns:p188="http://schemas.microsoft.com/office/powerpoint/2018/8/main" r:id="rId2"/>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FC1DC7-C952-CD48-2E7B-62D4DA8A77ED}"/>
              </a:ext>
            </a:extLst>
          </p:cNvPr>
          <p:cNvSpPr>
            <a:spLocks noGrp="1"/>
          </p:cNvSpPr>
          <p:nvPr>
            <p:ph type="title"/>
          </p:nvPr>
        </p:nvSpPr>
        <p:spPr>
          <a:xfrm>
            <a:off x="609599" y="219508"/>
            <a:ext cx="11383617" cy="1008771"/>
          </a:xfrm>
        </p:spPr>
        <p:txBody>
          <a:bodyPr/>
          <a:lstStyle/>
          <a:p>
            <a:r>
              <a:rPr lang="en-US" dirty="0"/>
              <a:t>Simulation Results: Weighted RMSE and Sensitivity (100 replicates)</a:t>
            </a:r>
          </a:p>
        </p:txBody>
      </p:sp>
      <p:pic>
        <p:nvPicPr>
          <p:cNvPr id="30" name="Content Placeholder 29" descr="A comparison of a graph&#10;&#10;Description automatically generated">
            <a:extLst>
              <a:ext uri="{FF2B5EF4-FFF2-40B4-BE49-F238E27FC236}">
                <a16:creationId xmlns:a16="http://schemas.microsoft.com/office/drawing/2014/main" id="{353E67F8-3E29-DCD4-D8D4-ADC4B3E2EA82}"/>
              </a:ext>
            </a:extLst>
          </p:cNvPr>
          <p:cNvPicPr>
            <a:picLocks noGrp="1" noChangeAspect="1"/>
          </p:cNvPicPr>
          <p:nvPr>
            <p:ph idx="1"/>
          </p:nvPr>
        </p:nvPicPr>
        <p:blipFill>
          <a:blip r:embed="rId2"/>
          <a:stretch>
            <a:fillRect/>
          </a:stretch>
        </p:blipFill>
        <p:spPr>
          <a:xfrm>
            <a:off x="8070" y="1465452"/>
            <a:ext cx="6087930" cy="4565948"/>
          </a:xfrm>
        </p:spPr>
      </p:pic>
      <p:pic>
        <p:nvPicPr>
          <p:cNvPr id="32" name="Picture 31" descr="A comparison of a graph&#10;&#10;Description automatically generated">
            <a:extLst>
              <a:ext uri="{FF2B5EF4-FFF2-40B4-BE49-F238E27FC236}">
                <a16:creationId xmlns:a16="http://schemas.microsoft.com/office/drawing/2014/main" id="{3E02D438-C8A1-C44C-5A3E-783E9813D259}"/>
              </a:ext>
            </a:extLst>
          </p:cNvPr>
          <p:cNvPicPr>
            <a:picLocks noChangeAspect="1"/>
          </p:cNvPicPr>
          <p:nvPr/>
        </p:nvPicPr>
        <p:blipFill>
          <a:blip r:embed="rId3"/>
          <a:stretch>
            <a:fillRect/>
          </a:stretch>
        </p:blipFill>
        <p:spPr>
          <a:xfrm>
            <a:off x="6096000" y="1459400"/>
            <a:ext cx="6096000" cy="4572000"/>
          </a:xfrm>
          <a:prstGeom prst="rect">
            <a:avLst/>
          </a:prstGeom>
        </p:spPr>
      </p:pic>
    </p:spTree>
    <p:extLst>
      <p:ext uri="{BB962C8B-B14F-4D97-AF65-F5344CB8AC3E}">
        <p14:creationId xmlns:p14="http://schemas.microsoft.com/office/powerpoint/2010/main" val="37577221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A157D40-F116-D821-1610-78405569671A}"/>
              </a:ext>
            </a:extLst>
          </p:cNvPr>
          <p:cNvSpPr>
            <a:spLocks noGrp="1"/>
          </p:cNvSpPr>
          <p:nvPr>
            <p:ph idx="1"/>
          </p:nvPr>
        </p:nvSpPr>
        <p:spPr/>
        <p:txBody>
          <a:bodyPr vert="horz" lIns="0" tIns="0" rIns="0" bIns="0" rtlCol="0" anchor="t">
            <a:normAutofit/>
          </a:bodyPr>
          <a:lstStyle/>
          <a:p>
            <a:r>
              <a:rPr lang="en-US" dirty="0"/>
              <a:t>Deep GPs outperform regular GPs on analysis of HARV data</a:t>
            </a:r>
          </a:p>
          <a:p>
            <a:r>
              <a:rPr lang="en-US" dirty="0"/>
              <a:t>The proposed 3D Pareto approach balances exploitation and exploration for multiple contours simultaneously</a:t>
            </a:r>
          </a:p>
          <a:p>
            <a:pPr lvl="1"/>
            <a:r>
              <a:rPr lang="en-US" dirty="0"/>
              <a:t>Randomly select a point among pareto front</a:t>
            </a:r>
          </a:p>
          <a:p>
            <a:pPr lvl="1"/>
            <a:r>
              <a:rPr lang="en-US" dirty="0"/>
              <a:t>Keep the predictive standard deviation separate so not one variable dominates</a:t>
            </a:r>
          </a:p>
          <a:p>
            <a:pPr lvl="1"/>
            <a:r>
              <a:rPr lang="en-US" dirty="0"/>
              <a:t>Sum the entropy since it is unitless</a:t>
            </a:r>
          </a:p>
          <a:p>
            <a:r>
              <a:rPr lang="en-US" dirty="0"/>
              <a:t>Different GP packages can affect performance.</a:t>
            </a:r>
          </a:p>
          <a:p>
            <a:r>
              <a:rPr lang="en-US" dirty="0">
                <a:latin typeface="Calibri"/>
                <a:cs typeface="Calibri"/>
              </a:rPr>
              <a:t>Accurately evaluating model performance for contour estimation ensures that we have a good surrogate model</a:t>
            </a:r>
          </a:p>
        </p:txBody>
      </p:sp>
      <p:sp>
        <p:nvSpPr>
          <p:cNvPr id="3" name="Title 2">
            <a:extLst>
              <a:ext uri="{FF2B5EF4-FFF2-40B4-BE49-F238E27FC236}">
                <a16:creationId xmlns:a16="http://schemas.microsoft.com/office/drawing/2014/main" id="{A85BDDEA-9E39-6E63-8ADC-5F658B74EAA6}"/>
              </a:ext>
            </a:extLst>
          </p:cNvPr>
          <p:cNvSpPr>
            <a:spLocks noGrp="1"/>
          </p:cNvSpPr>
          <p:nvPr>
            <p:ph type="title"/>
          </p:nvPr>
        </p:nvSpPr>
        <p:spPr/>
        <p:txBody>
          <a:bodyPr/>
          <a:lstStyle/>
          <a:p>
            <a:r>
              <a:rPr lang="en-US" dirty="0"/>
              <a:t>Conclusions</a:t>
            </a:r>
          </a:p>
        </p:txBody>
      </p:sp>
    </p:spTree>
    <p:extLst>
      <p:ext uri="{BB962C8B-B14F-4D97-AF65-F5344CB8AC3E}">
        <p14:creationId xmlns:p14="http://schemas.microsoft.com/office/powerpoint/2010/main" val="1321607041"/>
      </p:ext>
    </p:extLst>
  </p:cSld>
  <p:clrMapOvr>
    <a:masterClrMapping/>
  </p:clrMapOvr>
  <p:extLst>
    <p:ext uri="{6950BFC3-D8DA-4A85-94F7-54DA5524770B}">
      <p188:commentRel xmlns:p188="http://schemas.microsoft.com/office/powerpoint/2018/8/main" r:id="rId2"/>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54F8013-2C3A-D939-6139-6D096A6B7A72}"/>
              </a:ext>
            </a:extLst>
          </p:cNvPr>
          <p:cNvSpPr>
            <a:spLocks noGrp="1"/>
          </p:cNvSpPr>
          <p:nvPr>
            <p:ph idx="1"/>
          </p:nvPr>
        </p:nvSpPr>
        <p:spPr/>
        <p:txBody>
          <a:bodyPr/>
          <a:lstStyle/>
          <a:p>
            <a:r>
              <a:rPr lang="en-US" dirty="0"/>
              <a:t>Expand the toy example</a:t>
            </a:r>
          </a:p>
          <a:p>
            <a:r>
              <a:rPr lang="en-US" dirty="0"/>
              <a:t>Use deep Gaussian process for contour estimation</a:t>
            </a:r>
          </a:p>
          <a:p>
            <a:r>
              <a:rPr lang="en-US" dirty="0"/>
              <a:t>Apply the methods on our motivating example</a:t>
            </a:r>
          </a:p>
          <a:p>
            <a:r>
              <a:rPr lang="en-US" dirty="0"/>
              <a:t>Minimizing drag under the constraints of zero moments</a:t>
            </a:r>
          </a:p>
          <a:p>
            <a:endParaRPr lang="en-US" dirty="0"/>
          </a:p>
        </p:txBody>
      </p:sp>
      <p:sp>
        <p:nvSpPr>
          <p:cNvPr id="3" name="Title 2">
            <a:extLst>
              <a:ext uri="{FF2B5EF4-FFF2-40B4-BE49-F238E27FC236}">
                <a16:creationId xmlns:a16="http://schemas.microsoft.com/office/drawing/2014/main" id="{C2372526-FA9E-0B33-8F21-0E8F1F445EBF}"/>
              </a:ext>
            </a:extLst>
          </p:cNvPr>
          <p:cNvSpPr>
            <a:spLocks noGrp="1"/>
          </p:cNvSpPr>
          <p:nvPr>
            <p:ph type="title"/>
          </p:nvPr>
        </p:nvSpPr>
        <p:spPr/>
        <p:txBody>
          <a:bodyPr/>
          <a:lstStyle/>
          <a:p>
            <a:r>
              <a:rPr lang="en-US"/>
              <a:t>Future Work</a:t>
            </a:r>
          </a:p>
        </p:txBody>
      </p:sp>
    </p:spTree>
    <p:extLst>
      <p:ext uri="{BB962C8B-B14F-4D97-AF65-F5344CB8AC3E}">
        <p14:creationId xmlns:p14="http://schemas.microsoft.com/office/powerpoint/2010/main" val="4127996794"/>
      </p:ext>
    </p:extLst>
  </p:cSld>
  <p:clrMapOvr>
    <a:masterClrMapping/>
  </p:clrMapOvr>
  <p:extLst>
    <p:ext uri="{6950BFC3-D8DA-4A85-94F7-54DA5524770B}">
      <p188:commentRel xmlns:p188="http://schemas.microsoft.com/office/powerpoint/2018/8/main" r:id="rId2"/>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5812A92-FB2E-76EC-DA2B-4A3C354E4922}"/>
              </a:ext>
            </a:extLst>
          </p:cNvPr>
          <p:cNvSpPr>
            <a:spLocks noGrp="1"/>
          </p:cNvSpPr>
          <p:nvPr>
            <p:ph idx="1"/>
          </p:nvPr>
        </p:nvSpPr>
        <p:spPr/>
        <p:txBody>
          <a:bodyPr vert="horz" lIns="0" tIns="0" rIns="0" bIns="0" rtlCol="0" anchor="t">
            <a:normAutofit fontScale="85000" lnSpcReduction="20000"/>
          </a:bodyPr>
          <a:lstStyle/>
          <a:p>
            <a:r>
              <a:rPr lang="en-US" sz="1800" kern="100" dirty="0">
                <a:effectLst/>
                <a:latin typeface="Aptos"/>
                <a:ea typeface="Aptos" panose="020B0004020202020204" pitchFamily="34" charset="0"/>
                <a:cs typeface="Times New Roman"/>
              </a:rPr>
              <a:t>Booth A. S., </a:t>
            </a:r>
            <a:r>
              <a:rPr lang="en-US" sz="1800" kern="100" dirty="0" err="1">
                <a:effectLst/>
                <a:latin typeface="Aptos"/>
                <a:ea typeface="Aptos" panose="020B0004020202020204" pitchFamily="34" charset="0"/>
                <a:cs typeface="Times New Roman"/>
              </a:rPr>
              <a:t>Renganathan</a:t>
            </a:r>
            <a:r>
              <a:rPr lang="en-US" sz="1800" kern="100" dirty="0">
                <a:effectLst/>
                <a:latin typeface="Aptos"/>
                <a:ea typeface="Aptos" panose="020B0004020202020204" pitchFamily="34" charset="0"/>
                <a:cs typeface="Times New Roman"/>
              </a:rPr>
              <a:t> S. A., and </a:t>
            </a:r>
            <a:r>
              <a:rPr lang="en-US" sz="1800" kern="100" dirty="0" err="1">
                <a:effectLst/>
                <a:latin typeface="Aptos"/>
                <a:ea typeface="Aptos" panose="020B0004020202020204" pitchFamily="34" charset="0"/>
                <a:cs typeface="Times New Roman"/>
              </a:rPr>
              <a:t>Gramacy</a:t>
            </a:r>
            <a:r>
              <a:rPr lang="en-US" sz="1800" kern="100" dirty="0">
                <a:effectLst/>
                <a:latin typeface="Aptos"/>
                <a:ea typeface="Aptos" panose="020B0004020202020204" pitchFamily="34" charset="0"/>
                <a:cs typeface="Times New Roman"/>
              </a:rPr>
              <a:t> R. B. (2024). “Contour Location for Reliability in Airfoil Simulation Experiments using Deep Gaussian Process.” </a:t>
            </a:r>
            <a:r>
              <a:rPr lang="en-US" sz="1800" kern="100" dirty="0" err="1">
                <a:effectLst/>
                <a:latin typeface="Aptos"/>
                <a:ea typeface="Aptos" panose="020B0004020202020204" pitchFamily="34" charset="0"/>
                <a:cs typeface="Times New Roman"/>
              </a:rPr>
              <a:t>arXiv</a:t>
            </a:r>
            <a:r>
              <a:rPr lang="en-US" sz="1800" kern="100" dirty="0">
                <a:effectLst/>
                <a:latin typeface="Aptos"/>
                <a:ea typeface="Aptos" panose="020B0004020202020204" pitchFamily="34" charset="0"/>
                <a:cs typeface="Times New Roman"/>
              </a:rPr>
              <a:t>: 2308.04420v2.</a:t>
            </a:r>
          </a:p>
          <a:p>
            <a:r>
              <a:rPr lang="en-US" sz="1800" kern="100" dirty="0">
                <a:effectLst/>
                <a:latin typeface="Aptos"/>
                <a:ea typeface="Aptos" panose="020B0004020202020204" pitchFamily="34" charset="0"/>
                <a:cs typeface="Times New Roman"/>
              </a:rPr>
              <a:t>Annie Sauer, Robert B. </a:t>
            </a:r>
            <a:r>
              <a:rPr lang="en-US" sz="1800" kern="100" dirty="0" err="1">
                <a:effectLst/>
                <a:latin typeface="Aptos"/>
                <a:ea typeface="Aptos" panose="020B0004020202020204" pitchFamily="34" charset="0"/>
                <a:cs typeface="Times New Roman"/>
              </a:rPr>
              <a:t>Gramacy</a:t>
            </a:r>
            <a:r>
              <a:rPr lang="en-US" sz="1800" kern="100" dirty="0">
                <a:effectLst/>
                <a:latin typeface="Aptos"/>
                <a:ea typeface="Aptos" panose="020B0004020202020204" pitchFamily="34" charset="0"/>
                <a:cs typeface="Times New Roman"/>
              </a:rPr>
              <a:t> &amp; David Higdon (2023). Active Learning for Deep Gaussian Process Surrogates, </a:t>
            </a:r>
            <a:r>
              <a:rPr lang="en-US" sz="1800" kern="100" dirty="0" err="1">
                <a:effectLst/>
                <a:latin typeface="Aptos"/>
                <a:ea typeface="Aptos" panose="020B0004020202020204" pitchFamily="34" charset="0"/>
                <a:cs typeface="Times New Roman"/>
              </a:rPr>
              <a:t>Technometrics</a:t>
            </a:r>
            <a:r>
              <a:rPr lang="en-US" sz="1800" kern="100" dirty="0">
                <a:effectLst/>
                <a:latin typeface="Aptos"/>
                <a:ea typeface="Aptos" panose="020B0004020202020204" pitchFamily="34" charset="0"/>
                <a:cs typeface="Times New Roman"/>
              </a:rPr>
              <a:t>, 65:1, 4-18.</a:t>
            </a:r>
          </a:p>
          <a:p>
            <a:r>
              <a:rPr lang="en-US" sz="1800" dirty="0">
                <a:effectLst/>
                <a:latin typeface="Aptos"/>
                <a:ea typeface="Aptos" panose="020B0004020202020204" pitchFamily="34" charset="0"/>
                <a:cs typeface="Times New Roman"/>
              </a:rPr>
              <a:t>Cole, D. A., </a:t>
            </a:r>
            <a:r>
              <a:rPr lang="en-US" sz="1800" dirty="0" err="1">
                <a:effectLst/>
                <a:latin typeface="Aptos"/>
                <a:ea typeface="Aptos" panose="020B0004020202020204" pitchFamily="34" charset="0"/>
                <a:cs typeface="Times New Roman"/>
              </a:rPr>
              <a:t>Gramacy</a:t>
            </a:r>
            <a:r>
              <a:rPr lang="en-US" sz="1800" dirty="0">
                <a:effectLst/>
                <a:latin typeface="Aptos"/>
                <a:ea typeface="Aptos" panose="020B0004020202020204" pitchFamily="34" charset="0"/>
                <a:cs typeface="Times New Roman"/>
              </a:rPr>
              <a:t>, R. B., Warner, J. E., </a:t>
            </a:r>
            <a:r>
              <a:rPr lang="en-US" sz="1800" dirty="0" err="1">
                <a:effectLst/>
                <a:latin typeface="Aptos"/>
                <a:ea typeface="Aptos" panose="020B0004020202020204" pitchFamily="34" charset="0"/>
                <a:cs typeface="Times New Roman"/>
              </a:rPr>
              <a:t>Bomarito</a:t>
            </a:r>
            <a:r>
              <a:rPr lang="en-US" sz="1800" dirty="0">
                <a:effectLst/>
                <a:latin typeface="Aptos"/>
                <a:ea typeface="Aptos" panose="020B0004020202020204" pitchFamily="34" charset="0"/>
                <a:cs typeface="Times New Roman"/>
              </a:rPr>
              <a:t>, G. F., </a:t>
            </a:r>
            <a:r>
              <a:rPr lang="en-US" sz="1800" dirty="0" err="1">
                <a:effectLst/>
                <a:latin typeface="Aptos"/>
                <a:ea typeface="Aptos" panose="020B0004020202020204" pitchFamily="34" charset="0"/>
                <a:cs typeface="Times New Roman"/>
              </a:rPr>
              <a:t>Leser</a:t>
            </a:r>
            <a:r>
              <a:rPr lang="en-US" sz="1800" dirty="0">
                <a:effectLst/>
                <a:latin typeface="Aptos"/>
                <a:ea typeface="Aptos" panose="020B0004020202020204" pitchFamily="34" charset="0"/>
                <a:cs typeface="Times New Roman"/>
              </a:rPr>
              <a:t>, P. E., &amp; </a:t>
            </a:r>
            <a:r>
              <a:rPr lang="en-US" sz="1800" dirty="0" err="1">
                <a:effectLst/>
                <a:latin typeface="Aptos"/>
                <a:ea typeface="Aptos" panose="020B0004020202020204" pitchFamily="34" charset="0"/>
                <a:cs typeface="Times New Roman"/>
              </a:rPr>
              <a:t>Leser</a:t>
            </a:r>
            <a:r>
              <a:rPr lang="en-US" sz="1800" dirty="0">
                <a:effectLst/>
                <a:latin typeface="Aptos"/>
                <a:ea typeface="Aptos" panose="020B0004020202020204" pitchFamily="34" charset="0"/>
                <a:cs typeface="Times New Roman"/>
              </a:rPr>
              <a:t>, W. P. (2022). Entropy-based adaptive design for contour finding and estimating reliability. </a:t>
            </a:r>
            <a:r>
              <a:rPr lang="en-US" sz="1800" i="1" dirty="0">
                <a:effectLst/>
                <a:latin typeface="Aptos"/>
                <a:ea typeface="Aptos" panose="020B0004020202020204" pitchFamily="34" charset="0"/>
                <a:cs typeface="Times New Roman"/>
              </a:rPr>
              <a:t>Journal of Quality Technology</a:t>
            </a:r>
            <a:r>
              <a:rPr lang="en-US" sz="1800" dirty="0">
                <a:effectLst/>
                <a:latin typeface="Aptos"/>
                <a:ea typeface="Aptos" panose="020B0004020202020204" pitchFamily="34" charset="0"/>
                <a:cs typeface="Times New Roman"/>
              </a:rPr>
              <a:t>, 55(1), 43–60.</a:t>
            </a:r>
            <a:r>
              <a:rPr lang="en-US" sz="1800" dirty="0">
                <a:latin typeface="Aptos"/>
                <a:ea typeface="Aptos" panose="020B0004020202020204" pitchFamily="34" charset="0"/>
                <a:cs typeface="Times New Roman"/>
              </a:rPr>
              <a:t> </a:t>
            </a:r>
          </a:p>
          <a:p>
            <a:r>
              <a:rPr lang="en-US" sz="1800" dirty="0" err="1">
                <a:solidFill>
                  <a:srgbClr val="1A1A1A"/>
                </a:solidFill>
                <a:effectLst/>
                <a:highlight>
                  <a:srgbClr val="FFFFFF"/>
                </a:highlight>
                <a:latin typeface="Aptos"/>
                <a:ea typeface="Aptos" panose="020B0004020202020204" pitchFamily="34" charset="0"/>
                <a:cs typeface="Noto Sans"/>
              </a:rPr>
              <a:t>Picheny</a:t>
            </a:r>
            <a:r>
              <a:rPr lang="en-US" sz="1800" dirty="0">
                <a:solidFill>
                  <a:srgbClr val="1A1A1A"/>
                </a:solidFill>
                <a:effectLst/>
                <a:highlight>
                  <a:srgbClr val="FFFFFF"/>
                </a:highlight>
                <a:latin typeface="Aptos"/>
                <a:ea typeface="Aptos" panose="020B0004020202020204" pitchFamily="34" charset="0"/>
                <a:cs typeface="Noto Sans"/>
              </a:rPr>
              <a:t>, V., </a:t>
            </a:r>
            <a:r>
              <a:rPr lang="en-US" sz="1800" dirty="0" err="1">
                <a:solidFill>
                  <a:srgbClr val="1A1A1A"/>
                </a:solidFill>
                <a:effectLst/>
                <a:highlight>
                  <a:srgbClr val="FFFFFF"/>
                </a:highlight>
                <a:latin typeface="Aptos"/>
                <a:ea typeface="Aptos" panose="020B0004020202020204" pitchFamily="34" charset="0"/>
                <a:cs typeface="Noto Sans"/>
              </a:rPr>
              <a:t>Ginsbourger</a:t>
            </a:r>
            <a:r>
              <a:rPr lang="en-US" sz="1800" dirty="0">
                <a:solidFill>
                  <a:srgbClr val="1A1A1A"/>
                </a:solidFill>
                <a:effectLst/>
                <a:highlight>
                  <a:srgbClr val="FFFFFF"/>
                </a:highlight>
                <a:latin typeface="Aptos"/>
                <a:ea typeface="Aptos" panose="020B0004020202020204" pitchFamily="34" charset="0"/>
                <a:cs typeface="Noto Sans"/>
              </a:rPr>
              <a:t>, D., </a:t>
            </a:r>
            <a:r>
              <a:rPr lang="en-US" sz="1800" dirty="0" err="1">
                <a:solidFill>
                  <a:srgbClr val="1A1A1A"/>
                </a:solidFill>
                <a:effectLst/>
                <a:highlight>
                  <a:srgbClr val="FFFFFF"/>
                </a:highlight>
                <a:latin typeface="Aptos"/>
                <a:ea typeface="Aptos" panose="020B0004020202020204" pitchFamily="34" charset="0"/>
                <a:cs typeface="Noto Sans"/>
              </a:rPr>
              <a:t>Roustant</a:t>
            </a:r>
            <a:r>
              <a:rPr lang="en-US" sz="1800" dirty="0">
                <a:solidFill>
                  <a:srgbClr val="1A1A1A"/>
                </a:solidFill>
                <a:effectLst/>
                <a:highlight>
                  <a:srgbClr val="FFFFFF"/>
                </a:highlight>
                <a:latin typeface="Aptos"/>
                <a:ea typeface="Aptos" panose="020B0004020202020204" pitchFamily="34" charset="0"/>
                <a:cs typeface="Noto Sans"/>
              </a:rPr>
              <a:t>, O., </a:t>
            </a:r>
            <a:r>
              <a:rPr lang="en-US" sz="1800" dirty="0" err="1">
                <a:solidFill>
                  <a:srgbClr val="1A1A1A"/>
                </a:solidFill>
                <a:effectLst/>
                <a:highlight>
                  <a:srgbClr val="FFFFFF"/>
                </a:highlight>
                <a:latin typeface="Aptos"/>
                <a:ea typeface="Aptos" panose="020B0004020202020204" pitchFamily="34" charset="0"/>
                <a:cs typeface="Noto Sans"/>
              </a:rPr>
              <a:t>Haftka</a:t>
            </a:r>
            <a:r>
              <a:rPr lang="en-US" sz="1800" dirty="0">
                <a:solidFill>
                  <a:srgbClr val="1A1A1A"/>
                </a:solidFill>
                <a:effectLst/>
                <a:highlight>
                  <a:srgbClr val="FFFFFF"/>
                </a:highlight>
                <a:latin typeface="Aptos"/>
                <a:ea typeface="Aptos" panose="020B0004020202020204" pitchFamily="34" charset="0"/>
                <a:cs typeface="Noto Sans"/>
              </a:rPr>
              <a:t>, R. T., and Kim, N. (June 29, 2010). "Adaptive Designs of Experiments for Accurate Approximation of a Target Region." ASME. </a:t>
            </a:r>
            <a:r>
              <a:rPr lang="en-US" sz="1800" i="1" dirty="0">
                <a:solidFill>
                  <a:srgbClr val="1A1A1A"/>
                </a:solidFill>
                <a:effectLst/>
                <a:highlight>
                  <a:srgbClr val="FFFFFF"/>
                </a:highlight>
                <a:latin typeface="Aptos"/>
                <a:ea typeface="Aptos" panose="020B0004020202020204" pitchFamily="34" charset="0"/>
                <a:cs typeface="Noto Sans"/>
              </a:rPr>
              <a:t>J. Mech. Des</a:t>
            </a:r>
            <a:r>
              <a:rPr lang="en-US" sz="1800" dirty="0">
                <a:solidFill>
                  <a:srgbClr val="1A1A1A"/>
                </a:solidFill>
                <a:effectLst/>
                <a:highlight>
                  <a:srgbClr val="FFFFFF"/>
                </a:highlight>
                <a:latin typeface="Aptos"/>
                <a:ea typeface="Aptos" panose="020B0004020202020204" pitchFamily="34" charset="0"/>
                <a:cs typeface="Noto Sans"/>
              </a:rPr>
              <a:t>. July 2010; 132(7): 071008.</a:t>
            </a:r>
            <a:endParaRPr lang="en-US" sz="1800" dirty="0">
              <a:solidFill>
                <a:srgbClr val="1A1A1A"/>
              </a:solidFill>
              <a:highlight>
                <a:srgbClr val="FFFFFF"/>
              </a:highlight>
              <a:latin typeface="Aptos"/>
              <a:ea typeface="Aptos" panose="020B0004020202020204" pitchFamily="34" charset="0"/>
              <a:cs typeface="Noto Sans"/>
            </a:endParaRPr>
          </a:p>
          <a:p>
            <a:r>
              <a:rPr lang="en-US" sz="1800" dirty="0">
                <a:effectLst/>
                <a:latin typeface="Aptos"/>
                <a:ea typeface="Aptos" panose="020B0004020202020204" pitchFamily="34" charset="0"/>
                <a:cs typeface="Times New Roman"/>
              </a:rPr>
              <a:t>Joakim Beck and Serge </a:t>
            </a:r>
            <a:r>
              <a:rPr lang="en-US" sz="1800" dirty="0" err="1">
                <a:effectLst/>
                <a:latin typeface="Aptos"/>
                <a:ea typeface="Aptos" panose="020B0004020202020204" pitchFamily="34" charset="0"/>
                <a:cs typeface="Times New Roman"/>
              </a:rPr>
              <a:t>Guillas</a:t>
            </a:r>
            <a:r>
              <a:rPr lang="en-US" sz="1800" dirty="0">
                <a:effectLst/>
                <a:latin typeface="Aptos"/>
                <a:ea typeface="Aptos" panose="020B0004020202020204" pitchFamily="34" charset="0"/>
                <a:cs typeface="Times New Roman"/>
              </a:rPr>
              <a:t>. Sequential Design with Mutual Information for Computer Experiments (MICE): Emulation of a Tsunami Model. SIAM/ASA Journal on Uncertainty Quantification 2016 4:1, 739-766.</a:t>
            </a:r>
            <a:endParaRPr lang="en-US" sz="1800" dirty="0">
              <a:solidFill>
                <a:srgbClr val="1A1A1A"/>
              </a:solidFill>
              <a:effectLst/>
              <a:highlight>
                <a:srgbClr val="FFFFFF"/>
              </a:highlight>
              <a:latin typeface="Aptos"/>
              <a:ea typeface="Aptos" panose="020B0004020202020204" pitchFamily="34" charset="0"/>
              <a:cs typeface="Times New Roman"/>
            </a:endParaRPr>
          </a:p>
          <a:p>
            <a:r>
              <a:rPr lang="en-US" sz="1800" dirty="0">
                <a:effectLst/>
                <a:latin typeface="Aptos"/>
                <a:ea typeface="Aptos" panose="020B0004020202020204" pitchFamily="34" charset="0"/>
                <a:cs typeface="Times New Roman"/>
              </a:rPr>
              <a:t>Alexander </a:t>
            </a:r>
            <a:r>
              <a:rPr lang="en-US" sz="1800" dirty="0" err="1">
                <a:effectLst/>
                <a:latin typeface="Aptos"/>
                <a:ea typeface="Aptos" panose="020B0004020202020204" pitchFamily="34" charset="0"/>
                <a:cs typeface="Times New Roman"/>
              </a:rPr>
              <a:t>Kraskov</a:t>
            </a:r>
            <a:r>
              <a:rPr lang="en-US" sz="1800" dirty="0">
                <a:effectLst/>
                <a:latin typeface="Aptos"/>
                <a:ea typeface="Aptos" panose="020B0004020202020204" pitchFamily="34" charset="0"/>
                <a:cs typeface="Times New Roman"/>
              </a:rPr>
              <a:t>, Harald </a:t>
            </a:r>
            <a:r>
              <a:rPr lang="en-US" sz="1800" dirty="0" err="1">
                <a:effectLst/>
                <a:latin typeface="Aptos"/>
                <a:ea typeface="Aptos" panose="020B0004020202020204" pitchFamily="34" charset="0"/>
                <a:cs typeface="Times New Roman"/>
              </a:rPr>
              <a:t>Stögbauer</a:t>
            </a:r>
            <a:r>
              <a:rPr lang="en-US" sz="1800" dirty="0">
                <a:effectLst/>
                <a:latin typeface="Aptos"/>
                <a:ea typeface="Aptos" panose="020B0004020202020204" pitchFamily="34" charset="0"/>
                <a:cs typeface="Times New Roman"/>
              </a:rPr>
              <a:t>, and Peter </a:t>
            </a:r>
            <a:r>
              <a:rPr lang="en-US" sz="1800" dirty="0" err="1">
                <a:effectLst/>
                <a:latin typeface="Aptos"/>
                <a:ea typeface="Aptos" panose="020B0004020202020204" pitchFamily="34" charset="0"/>
                <a:cs typeface="Times New Roman"/>
              </a:rPr>
              <a:t>Grassberger</a:t>
            </a:r>
            <a:r>
              <a:rPr lang="en-US" sz="1800" dirty="0">
                <a:effectLst/>
                <a:latin typeface="Aptos"/>
                <a:ea typeface="Aptos" panose="020B0004020202020204" pitchFamily="34" charset="0"/>
                <a:cs typeface="Times New Roman"/>
              </a:rPr>
              <a:t>. Estimating mutual information. Phys. Rev. E 69, 066138 – Published 23 June 2004; Erratum Phys. Rev. E 83, 019903 (2011).</a:t>
            </a:r>
          </a:p>
          <a:p>
            <a:r>
              <a:rPr lang="en-US" sz="1800" dirty="0">
                <a:solidFill>
                  <a:srgbClr val="1C1D1E"/>
                </a:solidFill>
                <a:effectLst/>
                <a:highlight>
                  <a:srgbClr val="FFFFFF"/>
                </a:highlight>
                <a:latin typeface="Aptos"/>
                <a:ea typeface="Aptos" panose="020B0004020202020204" pitchFamily="34" charset="0"/>
                <a:cs typeface="Calibri"/>
              </a:rPr>
              <a:t>Schmidt K, Smith RC, Hite J et al. Sequential optimal positioning of mobile sensors using mutual information. </a:t>
            </a:r>
            <a:r>
              <a:rPr lang="en-US" sz="1800" i="1" dirty="0">
                <a:solidFill>
                  <a:srgbClr val="1C1D1E"/>
                </a:solidFill>
                <a:effectLst/>
                <a:highlight>
                  <a:srgbClr val="FFFFFF"/>
                </a:highlight>
                <a:latin typeface="Aptos"/>
                <a:ea typeface="Aptos" panose="020B0004020202020204" pitchFamily="34" charset="0"/>
                <a:cs typeface="Calibri"/>
              </a:rPr>
              <a:t>Stat Anal Data Min: The ASA Data Sci Journal</a:t>
            </a:r>
            <a:r>
              <a:rPr lang="en-US" sz="1800" dirty="0">
                <a:solidFill>
                  <a:srgbClr val="1C1D1E"/>
                </a:solidFill>
                <a:effectLst/>
                <a:highlight>
                  <a:srgbClr val="FFFFFF"/>
                </a:highlight>
                <a:latin typeface="Aptos"/>
                <a:ea typeface="Aptos" panose="020B0004020202020204" pitchFamily="34" charset="0"/>
                <a:cs typeface="Calibri"/>
              </a:rPr>
              <a:t>. 2019; 12: 465–478.</a:t>
            </a:r>
          </a:p>
          <a:p>
            <a:r>
              <a:rPr lang="en-US" sz="1800" dirty="0" err="1">
                <a:effectLst/>
                <a:latin typeface="Aptos"/>
                <a:ea typeface="Aptos" panose="020B0004020202020204" pitchFamily="34" charset="0"/>
                <a:cs typeface="Times New Roman"/>
              </a:rPr>
              <a:t>Gramacy</a:t>
            </a:r>
            <a:r>
              <a:rPr lang="en-US" sz="1800" dirty="0">
                <a:effectLst/>
                <a:latin typeface="Aptos"/>
                <a:ea typeface="Aptos" panose="020B0004020202020204" pitchFamily="34" charset="0"/>
                <a:cs typeface="Times New Roman"/>
              </a:rPr>
              <a:t>, Robert B, </a:t>
            </a:r>
            <a:r>
              <a:rPr lang="en-US" sz="1800" i="1" dirty="0">
                <a:effectLst/>
                <a:latin typeface="Aptos"/>
                <a:ea typeface="Aptos" panose="020B0004020202020204" pitchFamily="34" charset="0"/>
                <a:cs typeface="Times New Roman"/>
              </a:rPr>
              <a:t>Surrogates: Gaussian Process Modeling, Design and</a:t>
            </a:r>
            <a:r>
              <a:rPr lang="en-US" sz="1800" i="1" dirty="0">
                <a:latin typeface="Aptos"/>
                <a:ea typeface="Aptos" panose="020B0004020202020204" pitchFamily="34" charset="0"/>
                <a:cs typeface="Times New Roman"/>
              </a:rPr>
              <a:t>  </a:t>
            </a:r>
            <a:r>
              <a:rPr lang="en-US" sz="1800" i="1" dirty="0">
                <a:effectLst/>
                <a:latin typeface="Aptos"/>
                <a:ea typeface="Aptos" panose="020B0004020202020204" pitchFamily="34" charset="0"/>
                <a:cs typeface="Times New Roman"/>
              </a:rPr>
              <a:t> Optimization for the Applied Sciences.</a:t>
            </a:r>
            <a:r>
              <a:rPr lang="en-US" sz="1800" i="1" dirty="0">
                <a:latin typeface="Aptos"/>
                <a:ea typeface="Aptos" panose="020B0004020202020204" pitchFamily="34" charset="0"/>
                <a:cs typeface="Times New Roman"/>
              </a:rPr>
              <a:t> </a:t>
            </a:r>
          </a:p>
          <a:p>
            <a:r>
              <a:rPr lang="en-US" sz="1800" dirty="0" err="1"/>
              <a:t>Gramacy</a:t>
            </a:r>
            <a:r>
              <a:rPr lang="en-US" sz="1800" dirty="0"/>
              <a:t>, R. B., Sauer, A. and Wycoff, N. (2022) Triangulation candidates for Bayesian optimization. </a:t>
            </a:r>
            <a:r>
              <a:rPr lang="en-US" sz="1800" i="1" dirty="0" err="1"/>
              <a:t>arXiv</a:t>
            </a:r>
            <a:r>
              <a:rPr lang="en-US" sz="1800" i="1" dirty="0"/>
              <a:t>: 2112.07457.</a:t>
            </a:r>
            <a:endParaRPr lang="en-US" sz="1800" dirty="0"/>
          </a:p>
        </p:txBody>
      </p:sp>
      <p:sp>
        <p:nvSpPr>
          <p:cNvPr id="3" name="Title 2">
            <a:extLst>
              <a:ext uri="{FF2B5EF4-FFF2-40B4-BE49-F238E27FC236}">
                <a16:creationId xmlns:a16="http://schemas.microsoft.com/office/drawing/2014/main" id="{55D6861A-AAAF-B09F-E823-0CC899CD5ECA}"/>
              </a:ext>
            </a:extLst>
          </p:cNvPr>
          <p:cNvSpPr>
            <a:spLocks noGrp="1"/>
          </p:cNvSpPr>
          <p:nvPr>
            <p:ph type="title"/>
          </p:nvPr>
        </p:nvSpPr>
        <p:spPr/>
        <p:txBody>
          <a:bodyPr/>
          <a:lstStyle/>
          <a:p>
            <a:r>
              <a:rPr lang="en-US" dirty="0"/>
              <a:t>References</a:t>
            </a:r>
          </a:p>
        </p:txBody>
      </p:sp>
    </p:spTree>
    <p:extLst>
      <p:ext uri="{BB962C8B-B14F-4D97-AF65-F5344CB8AC3E}">
        <p14:creationId xmlns:p14="http://schemas.microsoft.com/office/powerpoint/2010/main" val="36207882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BDA848-9C1D-CA4C-BEA6-17934956E020}"/>
              </a:ext>
            </a:extLst>
          </p:cNvPr>
          <p:cNvSpPr>
            <a:spLocks noGrp="1"/>
          </p:cNvSpPr>
          <p:nvPr>
            <p:ph idx="1"/>
          </p:nvPr>
        </p:nvSpPr>
        <p:spPr/>
        <p:txBody>
          <a:bodyPr/>
          <a:lstStyle/>
          <a:p>
            <a:r>
              <a:rPr lang="en-US"/>
              <a:t>Email </a:t>
            </a:r>
            <a:r>
              <a:rPr lang="en-US">
                <a:hlinkClick r:id="rId2"/>
              </a:rPr>
              <a:t>sprim@ncsu.edu</a:t>
            </a:r>
            <a:r>
              <a:rPr lang="en-US"/>
              <a:t> </a:t>
            </a:r>
          </a:p>
        </p:txBody>
      </p:sp>
      <p:sp>
        <p:nvSpPr>
          <p:cNvPr id="3" name="Title 2">
            <a:extLst>
              <a:ext uri="{FF2B5EF4-FFF2-40B4-BE49-F238E27FC236}">
                <a16:creationId xmlns:a16="http://schemas.microsoft.com/office/drawing/2014/main" id="{7E3D2DAD-7D54-D445-9A54-A1459770DE77}"/>
              </a:ext>
            </a:extLst>
          </p:cNvPr>
          <p:cNvSpPr>
            <a:spLocks noGrp="1"/>
          </p:cNvSpPr>
          <p:nvPr>
            <p:ph type="title"/>
          </p:nvPr>
        </p:nvSpPr>
        <p:spPr/>
        <p:txBody>
          <a:bodyPr/>
          <a:lstStyle/>
          <a:p>
            <a:r>
              <a:rPr lang="en-US"/>
              <a:t>Contact Information </a:t>
            </a:r>
          </a:p>
        </p:txBody>
      </p:sp>
    </p:spTree>
    <p:extLst>
      <p:ext uri="{BB962C8B-B14F-4D97-AF65-F5344CB8AC3E}">
        <p14:creationId xmlns:p14="http://schemas.microsoft.com/office/powerpoint/2010/main" val="30230542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1" y="4404061"/>
            <a:ext cx="4399351" cy="1692771"/>
          </a:xfrm>
          <a:prstGeom prst="rect">
            <a:avLst/>
          </a:prstGeom>
        </p:spPr>
        <p:txBody>
          <a:bodyPr wrap="square" anchor="b" anchorCtr="0">
            <a:spAutoFit/>
          </a:bodyPr>
          <a:lstStyle/>
          <a:p>
            <a:r>
              <a:rPr lang="en-US" sz="800" b="1">
                <a:solidFill>
                  <a:schemeClr val="bg1"/>
                </a:solidFill>
              </a:rPr>
              <a:t>Disclaimer</a:t>
            </a:r>
          </a:p>
          <a:p>
            <a:r>
              <a:rPr lang="en-US" sz="800">
                <a:solidFill>
                  <a:schemeClr val="bg1"/>
                </a:solidFill>
              </a:rPr>
              <a:t>This document was prepared as an account of work sponsored by an agency of the United States government. Neither the United States government nor Lawrence Livermore National Security, LLC, nor any of their employees makes any warranty, expressed or implied, or assumes any legal liability or responsibility for the accuracy, completeness, or usefulness of any information, apparatus, product, or process disclosed, or represents that its use would not infringe privately owned rights. Reference herein to any specific commercial product, process, or service by trade name, trademark, manufacturer, or otherwise does not necessarily constitute or imply its endorsement, recommendation, or favoring by the United States government or Lawrence Livermore National Security, LLC. The views and opinions of authors expressed herein do not necessarily state or reflect those of the United States government or Lawrence Livermore National Security, LLC, and shall not be used for advertising or product endorsement purposes.</a:t>
            </a:r>
            <a:endParaRPr lang="en-US" sz="1050">
              <a:solidFill>
                <a:schemeClr val="bg1"/>
              </a:solidFill>
              <a:latin typeface="Open Sans" panose="020B0606030504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AD488FD-86B1-BB9A-DC35-4FCECD9D0BA6}"/>
              </a:ext>
            </a:extLst>
          </p:cNvPr>
          <p:cNvSpPr>
            <a:spLocks noGrp="1"/>
          </p:cNvSpPr>
          <p:nvPr>
            <p:ph idx="1"/>
          </p:nvPr>
        </p:nvSpPr>
        <p:spPr>
          <a:xfrm>
            <a:off x="609600" y="1441524"/>
            <a:ext cx="6999380" cy="4906889"/>
          </a:xfrm>
        </p:spPr>
        <p:txBody>
          <a:bodyPr>
            <a:normAutofit/>
          </a:bodyPr>
          <a:lstStyle/>
          <a:p>
            <a:r>
              <a:rPr lang="en-US" dirty="0"/>
              <a:t>A well converged aero-database is essential for accurate simulation of flight dynamics</a:t>
            </a:r>
          </a:p>
          <a:p>
            <a:r>
              <a:rPr lang="en-US" dirty="0"/>
              <a:t>The forces and moments depend on speed, angle, deflections, etc.</a:t>
            </a:r>
          </a:p>
          <a:p>
            <a:r>
              <a:rPr lang="en-US" dirty="0"/>
              <a:t>Generation of high-fidelity aerodynamic data is computationally expensive </a:t>
            </a:r>
          </a:p>
          <a:p>
            <a:pPr lvl="1"/>
            <a:r>
              <a:rPr lang="en-US" dirty="0"/>
              <a:t>More challenging for the larger parameter space for non-ballistic problems</a:t>
            </a:r>
          </a:p>
          <a:p>
            <a:r>
              <a:rPr lang="en-US" dirty="0"/>
              <a:t>We use a surrogate model to represent this aero-database</a:t>
            </a:r>
          </a:p>
        </p:txBody>
      </p:sp>
      <p:sp>
        <p:nvSpPr>
          <p:cNvPr id="3" name="Title 2">
            <a:extLst>
              <a:ext uri="{FF2B5EF4-FFF2-40B4-BE49-F238E27FC236}">
                <a16:creationId xmlns:a16="http://schemas.microsoft.com/office/drawing/2014/main" id="{F350E533-51EE-EC39-FB70-3EF36F6E633A}"/>
              </a:ext>
            </a:extLst>
          </p:cNvPr>
          <p:cNvSpPr>
            <a:spLocks noGrp="1"/>
          </p:cNvSpPr>
          <p:nvPr>
            <p:ph type="title"/>
          </p:nvPr>
        </p:nvSpPr>
        <p:spPr/>
        <p:txBody>
          <a:bodyPr/>
          <a:lstStyle/>
          <a:p>
            <a:r>
              <a:rPr lang="en-US"/>
              <a:t>Generation of Aerodynamic Databases</a:t>
            </a:r>
          </a:p>
        </p:txBody>
      </p:sp>
      <p:pic>
        <p:nvPicPr>
          <p:cNvPr id="5" name="Picture 4" descr="An airplane diagram showing the flight&#10;&#10;Description automatically generated">
            <a:extLst>
              <a:ext uri="{FF2B5EF4-FFF2-40B4-BE49-F238E27FC236}">
                <a16:creationId xmlns:a16="http://schemas.microsoft.com/office/drawing/2014/main" id="{6736C100-3965-869F-F104-64CB5AC1120D}"/>
              </a:ext>
            </a:extLst>
          </p:cNvPr>
          <p:cNvPicPr>
            <a:picLocks noChangeAspect="1"/>
          </p:cNvPicPr>
          <p:nvPr/>
        </p:nvPicPr>
        <p:blipFill>
          <a:blip r:embed="rId2"/>
          <a:stretch>
            <a:fillRect/>
          </a:stretch>
        </p:blipFill>
        <p:spPr>
          <a:xfrm>
            <a:off x="7608980" y="1353918"/>
            <a:ext cx="3484485" cy="2230467"/>
          </a:xfrm>
          <a:prstGeom prst="rect">
            <a:avLst/>
          </a:prstGeom>
        </p:spPr>
      </p:pic>
      <p:pic>
        <p:nvPicPr>
          <p:cNvPr id="4" name="Picture 3" descr="A diagram of a plane&#10;&#10;Description automatically generated">
            <a:extLst>
              <a:ext uri="{FF2B5EF4-FFF2-40B4-BE49-F238E27FC236}">
                <a16:creationId xmlns:a16="http://schemas.microsoft.com/office/drawing/2014/main" id="{85A66492-77A1-2A11-1BB7-E822A85E53DB}"/>
              </a:ext>
            </a:extLst>
          </p:cNvPr>
          <p:cNvPicPr>
            <a:picLocks noChangeAspect="1"/>
          </p:cNvPicPr>
          <p:nvPr/>
        </p:nvPicPr>
        <p:blipFill>
          <a:blip r:embed="rId3"/>
          <a:stretch>
            <a:fillRect/>
          </a:stretch>
        </p:blipFill>
        <p:spPr>
          <a:xfrm>
            <a:off x="7846590" y="3584385"/>
            <a:ext cx="3246875" cy="2431235"/>
          </a:xfrm>
          <a:prstGeom prst="rect">
            <a:avLst/>
          </a:prstGeom>
        </p:spPr>
      </p:pic>
    </p:spTree>
    <p:extLst>
      <p:ext uri="{BB962C8B-B14F-4D97-AF65-F5344CB8AC3E}">
        <p14:creationId xmlns:p14="http://schemas.microsoft.com/office/powerpoint/2010/main" val="14437345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3B2EBFC5-5911-A5CF-0C16-3C1BE5EEFAEE}"/>
                  </a:ext>
                </a:extLst>
              </p:cNvPr>
              <p:cNvSpPr>
                <a:spLocks noGrp="1"/>
              </p:cNvSpPr>
              <p:nvPr>
                <p:ph idx="1"/>
              </p:nvPr>
            </p:nvSpPr>
            <p:spPr>
              <a:xfrm>
                <a:off x="609599" y="1441524"/>
                <a:ext cx="7142923" cy="4906889"/>
              </a:xfrm>
            </p:spPr>
            <p:txBody>
              <a:bodyPr>
                <a:normAutofit/>
              </a:bodyPr>
              <a:lstStyle/>
              <a:p>
                <a:r>
                  <a:rPr lang="en-US"/>
                  <a:t>Gaussian Process (GP) Model is a flexible non-parametric model </a:t>
                </a:r>
              </a:p>
              <a:p>
                <a:r>
                  <a:rPr lang="en-US"/>
                  <a:t>A GP is defined by its mean and covariance</a:t>
                </a:r>
              </a:p>
              <a:p>
                <a:pPr marL="57150" indent="0" algn="ctr">
                  <a:buNone/>
                </a:pPr>
                <a14:m>
                  <m:oMath xmlns:m="http://schemas.openxmlformats.org/officeDocument/2006/math">
                    <m:r>
                      <a:rPr lang="en-US" b="0" i="1" smtClean="0">
                        <a:latin typeface="Cambria Math" panose="02040503050406030204" pitchFamily="18" charset="0"/>
                      </a:rPr>
                      <m:t>𝑓</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m:t>
                    </m:r>
                    <m:r>
                      <a:rPr lang="en-US" b="0" i="1" smtClean="0">
                        <a:latin typeface="Cambria Math" panose="02040503050406030204" pitchFamily="18" charset="0"/>
                      </a:rPr>
                      <m:t>𝐺𝑃</m:t>
                    </m:r>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𝜇</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𝑥</m:t>
                        </m:r>
                      </m:e>
                    </m:d>
                    <m:r>
                      <a:rPr lang="en-US" b="0" i="1" smtClean="0">
                        <a:latin typeface="Cambria Math" panose="02040503050406030204" pitchFamily="18" charset="0"/>
                        <a:ea typeface="Cambria Math" panose="02040503050406030204" pitchFamily="18" charset="0"/>
                      </a:rPr>
                      <m:t>, </m:t>
                    </m:r>
                    <m:r>
                      <a:rPr lang="en-US" b="0" i="1" smtClean="0">
                        <a:latin typeface="Cambria Math" panose="02040503050406030204" pitchFamily="18" charset="0"/>
                        <a:ea typeface="Cambria Math" panose="02040503050406030204" pitchFamily="18" charset="0"/>
                      </a:rPr>
                      <m:t>𝐶</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𝑥</m:t>
                    </m:r>
                    <m:r>
                      <a:rPr lang="en-US" b="0" i="1" smtClean="0">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𝑥</m:t>
                        </m:r>
                      </m:e>
                      <m:sup>
                        <m:r>
                          <a:rPr lang="en-US" b="0" i="1" smtClean="0">
                            <a:latin typeface="Cambria Math" panose="02040503050406030204" pitchFamily="18" charset="0"/>
                            <a:ea typeface="Cambria Math" panose="02040503050406030204" pitchFamily="18" charset="0"/>
                          </a:rPr>
                          <m:t>′</m:t>
                        </m:r>
                      </m:sup>
                    </m:sSup>
                    <m:r>
                      <a:rPr lang="en-US" b="0" i="1" smtClean="0">
                        <a:latin typeface="Cambria Math" panose="02040503050406030204" pitchFamily="18" charset="0"/>
                        <a:ea typeface="Cambria Math" panose="02040503050406030204" pitchFamily="18" charset="0"/>
                      </a:rPr>
                      <m:t>)</m:t>
                    </m:r>
                  </m:oMath>
                </a14:m>
                <a:r>
                  <a:rPr lang="en-US"/>
                  <a:t>)</a:t>
                </a:r>
              </a:p>
              <a:p>
                <a:r>
                  <a:rPr lang="en-US"/>
                  <a:t>Posterior distribution</a:t>
                </a:r>
                <a:endParaRPr lang="en-US" b="0" i="1">
                  <a:latin typeface="Cambria Math" panose="02040503050406030204" pitchFamily="18" charset="0"/>
                </a:endParaRPr>
              </a:p>
              <a:p>
                <a:pPr marL="57150" indent="0">
                  <a:buNone/>
                </a:pP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m:t>
                        </m:r>
                      </m:sub>
                    </m:sSub>
                    <m:r>
                      <a:rPr lang="en-US" b="0" i="1" smtClean="0">
                        <a:latin typeface="Cambria Math" panose="02040503050406030204" pitchFamily="18" charset="0"/>
                      </a:rPr>
                      <m:t>, </m:t>
                    </m:r>
                    <m:r>
                      <a:rPr lang="en-US" b="0" i="1" smtClean="0">
                        <a:latin typeface="Cambria Math" panose="02040503050406030204" pitchFamily="18" charset="0"/>
                      </a:rPr>
                      <m:t>𝑋</m:t>
                    </m:r>
                    <m:r>
                      <a:rPr lang="en-US" b="0" i="1" smtClean="0">
                        <a:latin typeface="Cambria Math" panose="02040503050406030204" pitchFamily="18" charset="0"/>
                      </a:rPr>
                      <m:t>, </m:t>
                    </m:r>
                    <m:r>
                      <a:rPr lang="en-US" b="1" i="1" smtClean="0">
                        <a:latin typeface="Cambria Math" panose="02040503050406030204" pitchFamily="18" charset="0"/>
                      </a:rPr>
                      <m:t>𝒇</m:t>
                    </m:r>
                    <m:r>
                      <a:rPr lang="en-US" i="1">
                        <a:latin typeface="Cambria Math" panose="02040503050406030204" pitchFamily="18" charset="0"/>
                      </a:rPr>
                      <m:t>∼</m:t>
                    </m:r>
                    <m:r>
                      <a:rPr lang="en-US" i="1">
                        <a:latin typeface="Cambria Math" panose="02040503050406030204" pitchFamily="18" charset="0"/>
                      </a:rPr>
                      <m:t>𝑁</m:t>
                    </m:r>
                    <m:r>
                      <a:rPr lang="en-US" i="1">
                        <a:latin typeface="Cambria Math" panose="02040503050406030204" pitchFamily="18" charset="0"/>
                      </a:rPr>
                      <m:t>(</m:t>
                    </m:r>
                    <m:r>
                      <a:rPr lang="en-US" i="1">
                        <a:latin typeface="Cambria Math" panose="02040503050406030204" pitchFamily="18" charset="0"/>
                      </a:rPr>
                      <m:t>𝐾</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m:t>
                            </m:r>
                          </m:sub>
                        </m:sSub>
                        <m:r>
                          <a:rPr lang="en-US" i="1">
                            <a:latin typeface="Cambria Math" panose="02040503050406030204" pitchFamily="18" charset="0"/>
                          </a:rPr>
                          <m:t>,</m:t>
                        </m:r>
                        <m:r>
                          <a:rPr lang="en-US" i="1">
                            <a:latin typeface="Cambria Math" panose="02040503050406030204" pitchFamily="18" charset="0"/>
                          </a:rPr>
                          <m:t>𝑋</m:t>
                        </m:r>
                      </m:e>
                    </m:d>
                    <m:r>
                      <a:rPr lang="en-US" i="1">
                        <a:latin typeface="Cambria Math" panose="02040503050406030204" pitchFamily="18" charset="0"/>
                      </a:rPr>
                      <m:t>𝐾</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i="1">
                                <a:latin typeface="Cambria Math" panose="02040503050406030204" pitchFamily="18" charset="0"/>
                              </a:rPr>
                              <m:t>𝑋</m:t>
                            </m:r>
                            <m:r>
                              <a:rPr lang="en-US" i="1">
                                <a:latin typeface="Cambria Math" panose="02040503050406030204" pitchFamily="18" charset="0"/>
                              </a:rPr>
                              <m:t>,</m:t>
                            </m:r>
                            <m:r>
                              <a:rPr lang="en-US" i="1">
                                <a:latin typeface="Cambria Math" panose="02040503050406030204" pitchFamily="18" charset="0"/>
                              </a:rPr>
                              <m:t>𝑋</m:t>
                            </m:r>
                          </m:e>
                        </m:d>
                      </m:e>
                      <m:sup>
                        <m:r>
                          <a:rPr lang="en-US" i="1">
                            <a:latin typeface="Cambria Math" panose="02040503050406030204" pitchFamily="18" charset="0"/>
                          </a:rPr>
                          <m:t>−1</m:t>
                        </m:r>
                      </m:sup>
                    </m:sSup>
                    <m:r>
                      <a:rPr lang="en-US" b="1" i="1">
                        <a:latin typeface="Cambria Math" panose="02040503050406030204" pitchFamily="18" charset="0"/>
                      </a:rPr>
                      <m:t>𝒇</m:t>
                    </m:r>
                    <m:r>
                      <a:rPr lang="en-US" b="0" i="1" smtClean="0">
                        <a:latin typeface="Cambria Math" panose="02040503050406030204" pitchFamily="18" charset="0"/>
                      </a:rPr>
                      <m:t>,</m:t>
                    </m:r>
                  </m:oMath>
                </a14:m>
                <a:r>
                  <a:rPr lang="en-US" b="1"/>
                  <a:t> </a:t>
                </a:r>
              </a:p>
              <a:p>
                <a:pPr marL="57150"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𝐾</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m:t>
                              </m:r>
                            </m:sub>
                          </m:sSub>
                        </m:e>
                      </m:d>
                      <m:r>
                        <a:rPr lang="en-US" i="1">
                          <a:latin typeface="Cambria Math" panose="02040503050406030204" pitchFamily="18" charset="0"/>
                        </a:rPr>
                        <m:t>−</m:t>
                      </m:r>
                      <m:r>
                        <a:rPr lang="en-US" i="1">
                          <a:latin typeface="Cambria Math" panose="02040503050406030204" pitchFamily="18" charset="0"/>
                        </a:rPr>
                        <m:t>𝐾</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m:t>
                              </m:r>
                            </m:sub>
                          </m:sSub>
                          <m:r>
                            <a:rPr lang="en-US" i="1">
                              <a:latin typeface="Cambria Math" panose="02040503050406030204" pitchFamily="18" charset="0"/>
                            </a:rPr>
                            <m:t>,</m:t>
                          </m:r>
                          <m:r>
                            <a:rPr lang="en-US" i="1">
                              <a:latin typeface="Cambria Math" panose="02040503050406030204" pitchFamily="18" charset="0"/>
                            </a:rPr>
                            <m:t>𝑋</m:t>
                          </m:r>
                        </m:e>
                      </m:d>
                      <m:r>
                        <a:rPr lang="en-US" i="1">
                          <a:latin typeface="Cambria Math" panose="02040503050406030204" pitchFamily="18" charset="0"/>
                        </a:rPr>
                        <m:t>𝐾</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i="1">
                                  <a:latin typeface="Cambria Math" panose="02040503050406030204" pitchFamily="18" charset="0"/>
                                </a:rPr>
                                <m:t>𝑋</m:t>
                              </m:r>
                              <m:r>
                                <a:rPr lang="en-US" i="1">
                                  <a:latin typeface="Cambria Math" panose="02040503050406030204" pitchFamily="18" charset="0"/>
                                </a:rPr>
                                <m:t>,</m:t>
                              </m:r>
                              <m:r>
                                <a:rPr lang="en-US" i="1">
                                  <a:latin typeface="Cambria Math" panose="02040503050406030204" pitchFamily="18" charset="0"/>
                                </a:rPr>
                                <m:t>𝑋</m:t>
                              </m:r>
                            </m:e>
                          </m:d>
                        </m:e>
                        <m:sup>
                          <m:r>
                            <a:rPr lang="en-US" i="1">
                              <a:latin typeface="Cambria Math" panose="02040503050406030204" pitchFamily="18" charset="0"/>
                            </a:rPr>
                            <m:t>−1</m:t>
                          </m:r>
                        </m:sup>
                      </m:sSup>
                      <m:r>
                        <a:rPr lang="en-US" i="1">
                          <a:latin typeface="Cambria Math" panose="02040503050406030204" pitchFamily="18" charset="0"/>
                        </a:rPr>
                        <m:t>𝐾</m:t>
                      </m:r>
                      <m:d>
                        <m:dPr>
                          <m:ctrlPr>
                            <a:rPr lang="en-US" i="1">
                              <a:latin typeface="Cambria Math" panose="02040503050406030204" pitchFamily="18" charset="0"/>
                            </a:rPr>
                          </m:ctrlPr>
                        </m:dPr>
                        <m:e>
                          <m:r>
                            <a:rPr lang="en-US" i="1">
                              <a:latin typeface="Cambria Math" panose="02040503050406030204" pitchFamily="18" charset="0"/>
                            </a:rPr>
                            <m:t>𝑋</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m:t>
                              </m:r>
                            </m:sub>
                          </m:sSub>
                        </m:e>
                      </m:d>
                      <m:r>
                        <a:rPr lang="en-US" b="0" i="1" smtClean="0">
                          <a:latin typeface="Cambria Math" panose="02040503050406030204" pitchFamily="18" charset="0"/>
                        </a:rPr>
                        <m:t>)</m:t>
                      </m:r>
                    </m:oMath>
                  </m:oMathPara>
                </a14:m>
                <a:endParaRPr lang="en-US" b="1"/>
              </a:p>
            </p:txBody>
          </p:sp>
        </mc:Choice>
        <mc:Fallback xmlns="">
          <p:sp>
            <p:nvSpPr>
              <p:cNvPr id="2" name="Content Placeholder 1">
                <a:extLst>
                  <a:ext uri="{FF2B5EF4-FFF2-40B4-BE49-F238E27FC236}">
                    <a16:creationId xmlns:a16="http://schemas.microsoft.com/office/drawing/2014/main" id="{3B2EBFC5-5911-A5CF-0C16-3C1BE5EEFAEE}"/>
                  </a:ext>
                </a:extLst>
              </p:cNvPr>
              <p:cNvSpPr>
                <a:spLocks noGrp="1" noRot="1" noChangeAspect="1" noMove="1" noResize="1" noEditPoints="1" noAdjustHandles="1" noChangeArrowheads="1" noChangeShapeType="1" noTextEdit="1"/>
              </p:cNvSpPr>
              <p:nvPr>
                <p:ph idx="1"/>
              </p:nvPr>
            </p:nvSpPr>
            <p:spPr>
              <a:xfrm>
                <a:off x="609599" y="1441524"/>
                <a:ext cx="7142923" cy="4906889"/>
              </a:xfrm>
              <a:blipFill>
                <a:blip r:embed="rId2"/>
                <a:stretch>
                  <a:fillRect l="-1365" t="-1863"/>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C7320686-3BB7-9ED7-1446-0D6A898F7B90}"/>
              </a:ext>
            </a:extLst>
          </p:cNvPr>
          <p:cNvSpPr>
            <a:spLocks noGrp="1"/>
          </p:cNvSpPr>
          <p:nvPr>
            <p:ph type="title"/>
          </p:nvPr>
        </p:nvSpPr>
        <p:spPr/>
        <p:txBody>
          <a:bodyPr/>
          <a:lstStyle/>
          <a:p>
            <a:r>
              <a:rPr lang="en-US"/>
              <a:t>Surrogate Model for Computer Experiment: Gaussian Process</a:t>
            </a:r>
          </a:p>
        </p:txBody>
      </p:sp>
      <p:pic>
        <p:nvPicPr>
          <p:cNvPr id="4" name="Picture 3">
            <a:extLst>
              <a:ext uri="{FF2B5EF4-FFF2-40B4-BE49-F238E27FC236}">
                <a16:creationId xmlns:a16="http://schemas.microsoft.com/office/drawing/2014/main" id="{403EB25C-54AB-6244-A804-64715DAFE57B}"/>
              </a:ext>
            </a:extLst>
          </p:cNvPr>
          <p:cNvPicPr>
            <a:picLocks noChangeAspect="1"/>
          </p:cNvPicPr>
          <p:nvPr/>
        </p:nvPicPr>
        <p:blipFill>
          <a:blip r:embed="rId3"/>
          <a:stretch>
            <a:fillRect/>
          </a:stretch>
        </p:blipFill>
        <p:spPr>
          <a:xfrm>
            <a:off x="7375376" y="2026672"/>
            <a:ext cx="4572000" cy="3239457"/>
          </a:xfrm>
          <a:prstGeom prst="rect">
            <a:avLst/>
          </a:prstGeom>
        </p:spPr>
      </p:pic>
    </p:spTree>
    <p:extLst>
      <p:ext uri="{BB962C8B-B14F-4D97-AF65-F5344CB8AC3E}">
        <p14:creationId xmlns:p14="http://schemas.microsoft.com/office/powerpoint/2010/main" val="1344969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663F474-F568-F3FD-ADF1-10903D38C05B}"/>
              </a:ext>
            </a:extLst>
          </p:cNvPr>
          <p:cNvSpPr>
            <a:spLocks noGrp="1"/>
          </p:cNvSpPr>
          <p:nvPr>
            <p:ph idx="1"/>
          </p:nvPr>
        </p:nvSpPr>
        <p:spPr>
          <a:xfrm>
            <a:off x="609600" y="1415766"/>
            <a:ext cx="5128591" cy="4799503"/>
          </a:xfrm>
        </p:spPr>
        <p:txBody>
          <a:bodyPr>
            <a:normAutofit/>
          </a:bodyPr>
          <a:lstStyle/>
          <a:p>
            <a:r>
              <a:rPr lang="en-US"/>
              <a:t>GPs assume the surface is stationary</a:t>
            </a:r>
          </a:p>
          <a:p>
            <a:r>
              <a:rPr lang="en-US"/>
              <a:t>However, stationarity is not guaranteed</a:t>
            </a:r>
          </a:p>
          <a:p>
            <a:pPr lvl="1"/>
            <a:r>
              <a:rPr lang="en-US"/>
              <a:t>Rapid changes of drag around </a:t>
            </a:r>
            <a:r>
              <a:rPr lang="en-US" err="1"/>
              <a:t>mach</a:t>
            </a:r>
            <a:r>
              <a:rPr lang="en-US"/>
              <a:t> 1 is an example </a:t>
            </a:r>
          </a:p>
          <a:p>
            <a:pPr lvl="1"/>
            <a:r>
              <a:rPr lang="en-US"/>
              <a:t>(not included in our data) </a:t>
            </a:r>
          </a:p>
          <a:p>
            <a:r>
              <a:rPr lang="en-US"/>
              <a:t>Other versions of GP for non-stationary data:</a:t>
            </a:r>
          </a:p>
          <a:p>
            <a:pPr lvl="1"/>
            <a:r>
              <a:rPr lang="en-US"/>
              <a:t>la GP: allow </a:t>
            </a:r>
            <a:r>
              <a:rPr lang="en-US" err="1"/>
              <a:t>lengthscale</a:t>
            </a:r>
            <a:r>
              <a:rPr lang="en-US"/>
              <a:t> parameter to vary locally </a:t>
            </a:r>
          </a:p>
          <a:p>
            <a:pPr lvl="1"/>
            <a:r>
              <a:rPr lang="en-US"/>
              <a:t>Treed GP, Deep GP, etc.</a:t>
            </a:r>
          </a:p>
        </p:txBody>
      </p:sp>
      <p:sp>
        <p:nvSpPr>
          <p:cNvPr id="3" name="Title 2">
            <a:extLst>
              <a:ext uri="{FF2B5EF4-FFF2-40B4-BE49-F238E27FC236}">
                <a16:creationId xmlns:a16="http://schemas.microsoft.com/office/drawing/2014/main" id="{B71445C9-E998-C902-BD7A-7E1C09CCE7C4}"/>
              </a:ext>
            </a:extLst>
          </p:cNvPr>
          <p:cNvSpPr>
            <a:spLocks noGrp="1"/>
          </p:cNvSpPr>
          <p:nvPr>
            <p:ph type="title"/>
          </p:nvPr>
        </p:nvSpPr>
        <p:spPr/>
        <p:txBody>
          <a:bodyPr vert="horz" lIns="0" tIns="45720" rIns="45720" bIns="45720" rtlCol="0" anchor="ctr" anchorCtr="0">
            <a:noAutofit/>
            <a:scene3d>
              <a:camera prst="orthographicFront"/>
              <a:lightRig rig="threePt" dir="t">
                <a:rot lat="0" lon="0" rev="4800000"/>
              </a:lightRig>
            </a:scene3d>
            <a:sp3d prstMaterial="matte"/>
          </a:bodyPr>
          <a:lstStyle/>
          <a:p>
            <a:r>
              <a:rPr lang="en-US">
                <a:latin typeface="Calibri"/>
                <a:cs typeface="Calibri"/>
              </a:rPr>
              <a:t>Beyond Simple Gaussian Process Models</a:t>
            </a:r>
          </a:p>
        </p:txBody>
      </p:sp>
      <p:pic>
        <p:nvPicPr>
          <p:cNvPr id="9" name="Picture 8" descr="A graph with a line&#10;&#10;Description automatically generated">
            <a:extLst>
              <a:ext uri="{FF2B5EF4-FFF2-40B4-BE49-F238E27FC236}">
                <a16:creationId xmlns:a16="http://schemas.microsoft.com/office/drawing/2014/main" id="{0120B40E-6DE0-BBB9-5DCF-F4356AC4B140}"/>
              </a:ext>
            </a:extLst>
          </p:cNvPr>
          <p:cNvPicPr>
            <a:picLocks noChangeAspect="1"/>
          </p:cNvPicPr>
          <p:nvPr/>
        </p:nvPicPr>
        <p:blipFill>
          <a:blip r:embed="rId2"/>
          <a:stretch>
            <a:fillRect/>
          </a:stretch>
        </p:blipFill>
        <p:spPr>
          <a:xfrm>
            <a:off x="6096000" y="1669773"/>
            <a:ext cx="5849586" cy="4161183"/>
          </a:xfrm>
          <a:prstGeom prst="rect">
            <a:avLst/>
          </a:prstGeom>
        </p:spPr>
      </p:pic>
    </p:spTree>
    <p:extLst>
      <p:ext uri="{BB962C8B-B14F-4D97-AF65-F5344CB8AC3E}">
        <p14:creationId xmlns:p14="http://schemas.microsoft.com/office/powerpoint/2010/main" val="20895870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46B6A966-0E3C-87B0-C0CA-9DEA2BAA101E}"/>
                  </a:ext>
                </a:extLst>
              </p:cNvPr>
              <p:cNvSpPr>
                <a:spLocks noGrp="1"/>
              </p:cNvSpPr>
              <p:nvPr>
                <p:ph idx="1"/>
              </p:nvPr>
            </p:nvSpPr>
            <p:spPr>
              <a:xfrm>
                <a:off x="133082" y="1402888"/>
                <a:ext cx="5207544" cy="4328211"/>
              </a:xfrm>
            </p:spPr>
            <p:txBody>
              <a:bodyPr>
                <a:noAutofit/>
              </a:bodyPr>
              <a:lstStyle/>
              <a:p>
                <a:r>
                  <a:rPr lang="en-US"/>
                  <a:t>Deep Gaussian Process: layer regular GPs to account for the “warping” effect</a:t>
                </a:r>
                <a:endParaRPr lang="en-US" b="0" i="1">
                  <a:latin typeface="Cambria Math" panose="02040503050406030204" pitchFamily="18" charset="0"/>
                </a:endParaRPr>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𝑛</m:t>
                        </m:r>
                      </m:sub>
                    </m:sSub>
                    <m:r>
                      <a:rPr lang="en-US" b="0" i="1" smtClean="0">
                        <a:latin typeface="Cambria Math" panose="02040503050406030204" pitchFamily="18" charset="0"/>
                      </a:rPr>
                      <m:t>| </m:t>
                    </m:r>
                    <m:r>
                      <a:rPr lang="en-US" b="0" i="1" smtClean="0">
                        <a:latin typeface="Cambria Math" panose="02040503050406030204" pitchFamily="18" charset="0"/>
                      </a:rPr>
                      <m:t>𝑊</m:t>
                    </m:r>
                    <m:r>
                      <a:rPr lang="en-US" b="0" i="1" smtClean="0">
                        <a:latin typeface="Cambria Math" panose="02040503050406030204" pitchFamily="18" charset="0"/>
                      </a:rPr>
                      <m:t>∼</m:t>
                    </m:r>
                    <m:r>
                      <a:rPr lang="en-US" b="0" i="1" smtClean="0">
                        <a:latin typeface="Cambria Math" panose="02040503050406030204" pitchFamily="18" charset="0"/>
                      </a:rPr>
                      <m:t>𝑁</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𝜇</m:t>
                            </m:r>
                          </m:e>
                          <m:sub>
                            <m:r>
                              <a:rPr lang="en-US" b="0" i="1" smtClean="0">
                                <a:latin typeface="Cambria Math" panose="02040503050406030204" pitchFamily="18" charset="0"/>
                              </a:rPr>
                              <m:t>𝑤</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Σ</m:t>
                            </m:r>
                          </m:e>
                          <m:sub>
                            <m:r>
                              <a:rPr lang="en-US" b="0" i="1" smtClean="0">
                                <a:latin typeface="Cambria Math" panose="02040503050406030204" pitchFamily="18" charset="0"/>
                              </a:rPr>
                              <m:t>𝑤</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𝑊</m:t>
                            </m:r>
                          </m:e>
                        </m:d>
                      </m:e>
                    </m:d>
                    <m:r>
                      <a:rPr lang="en-US" b="0" i="1" smtClean="0">
                        <a:latin typeface="Cambria Math" panose="02040503050406030204" pitchFamily="18" charset="0"/>
                      </a:rPr>
                      <m:t> </m:t>
                    </m:r>
                  </m:oMath>
                </a14:m>
                <a:endParaRPr lang="en-US" b="0" i="1">
                  <a:latin typeface="Cambria Math" panose="02040503050406030204" pitchFamily="18" charset="0"/>
                </a:endParaRPr>
              </a:p>
              <a:p>
                <a:pPr lvl="1"/>
                <a14:m>
                  <m:oMath xmlns:m="http://schemas.openxmlformats.org/officeDocument/2006/math">
                    <m:r>
                      <a:rPr lang="en-US" b="0" i="1" smtClean="0">
                        <a:latin typeface="Cambria Math" panose="02040503050406030204" pitchFamily="18" charset="0"/>
                      </a:rPr>
                      <m:t>𝑊</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1" i="1" smtClean="0">
                            <a:latin typeface="Cambria Math" panose="02040503050406030204" pitchFamily="18" charset="0"/>
                          </a:rPr>
                          <m:t>𝒘</m:t>
                        </m:r>
                      </m:e>
                      <m:sub>
                        <m:r>
                          <a:rPr lang="en-US" b="0" i="1" smtClean="0">
                            <a:latin typeface="Cambria Math" panose="02040503050406030204" pitchFamily="18" charset="0"/>
                          </a:rPr>
                          <m:t>1</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 </m:t>
                        </m:r>
                        <m:r>
                          <a:rPr lang="en-US" b="1" i="1" smtClean="0">
                            <a:latin typeface="Cambria Math" panose="02040503050406030204" pitchFamily="18" charset="0"/>
                          </a:rPr>
                          <m:t>𝒘</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1" i="1" smtClean="0">
                            <a:latin typeface="Cambria Math" panose="02040503050406030204" pitchFamily="18" charset="0"/>
                          </a:rPr>
                          <m:t>𝒘</m:t>
                        </m:r>
                      </m:e>
                      <m:sub>
                        <m:r>
                          <a:rPr lang="en-US" b="0" i="1" smtClean="0">
                            <a:latin typeface="Cambria Math" panose="02040503050406030204" pitchFamily="18" charset="0"/>
                          </a:rPr>
                          <m:t>𝑝</m:t>
                        </m:r>
                      </m:sub>
                    </m:sSub>
                    <m:r>
                      <a:rPr lang="en-US" b="0" i="1" smtClean="0">
                        <a:latin typeface="Cambria Math" panose="02040503050406030204" pitchFamily="18" charset="0"/>
                      </a:rPr>
                      <m:t>]</m:t>
                    </m:r>
                  </m:oMath>
                </a14:m>
                <a:endParaRPr lang="en-US" b="0"/>
              </a:p>
              <a:p>
                <a14:m>
                  <m:oMath xmlns:m="http://schemas.openxmlformats.org/officeDocument/2006/math">
                    <m:sSub>
                      <m:sSubPr>
                        <m:ctrlPr>
                          <a:rPr lang="en-US" b="0" i="1" smtClean="0">
                            <a:latin typeface="Cambria Math" panose="02040503050406030204" pitchFamily="18" charset="0"/>
                          </a:rPr>
                        </m:ctrlPr>
                      </m:sSubPr>
                      <m:e>
                        <m:r>
                          <a:rPr lang="en-US" b="1" i="1" smtClean="0">
                            <a:latin typeface="Cambria Math" panose="02040503050406030204" pitchFamily="18" charset="0"/>
                          </a:rPr>
                          <m:t>𝒘</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b="0" i="1" smtClean="0">
                        <a:latin typeface="Cambria Math" panose="02040503050406030204" pitchFamily="18" charset="0"/>
                      </a:rPr>
                      <m:t>𝑁</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𝜇</m:t>
                            </m:r>
                          </m:e>
                          <m:sub>
                            <m:r>
                              <a:rPr lang="en-US" b="0" i="1" smtClean="0">
                                <a:latin typeface="Cambria Math" panose="02040503050406030204" pitchFamily="18" charset="0"/>
                              </a:rPr>
                              <m:t>𝑥</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Σ</m:t>
                            </m:r>
                          </m:e>
                          <m:sub>
                            <m:r>
                              <a:rPr lang="en-US" b="0" i="1" smtClean="0">
                                <a:latin typeface="Cambria Math" panose="02040503050406030204" pitchFamily="18" charset="0"/>
                              </a:rPr>
                              <m:t>𝑥</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𝑛</m:t>
                                </m:r>
                              </m:sub>
                            </m:sSub>
                          </m:e>
                        </m:d>
                      </m:e>
                    </m:d>
                    <m:r>
                      <a:rPr lang="en-US" b="0" i="1" smtClean="0">
                        <a:latin typeface="Cambria Math" panose="02040503050406030204" pitchFamily="18" charset="0"/>
                      </a:rPr>
                      <m:t>, </m:t>
                    </m:r>
                  </m:oMath>
                </a14:m>
                <a:endParaRPr lang="en-US" b="0" i="1">
                  <a:latin typeface="Cambria Math" panose="02040503050406030204" pitchFamily="18" charset="0"/>
                </a:endParaRPr>
              </a:p>
              <a:p>
                <a:pPr lvl="1"/>
                <a14:m>
                  <m:oMath xmlns:m="http://schemas.openxmlformats.org/officeDocument/2006/math">
                    <m:r>
                      <a:rPr lang="en-US" b="0" i="1" smtClean="0">
                        <a:latin typeface="Cambria Math" panose="02040503050406030204" pitchFamily="18" charset="0"/>
                      </a:rPr>
                      <m:t>𝑖</m:t>
                    </m:r>
                    <m:r>
                      <a:rPr lang="en-US" b="0" i="1" smtClean="0">
                        <a:latin typeface="Cambria Math" panose="02040503050406030204" pitchFamily="18" charset="0"/>
                      </a:rPr>
                      <m:t>=1, ⋯, </m:t>
                    </m:r>
                    <m:r>
                      <a:rPr lang="en-US" b="0" i="1" smtClean="0">
                        <a:latin typeface="Cambria Math" panose="02040503050406030204" pitchFamily="18" charset="0"/>
                      </a:rPr>
                      <m:t>𝑝</m:t>
                    </m:r>
                  </m:oMath>
                </a14:m>
                <a:endParaRPr lang="en-US"/>
              </a:p>
            </p:txBody>
          </p:sp>
        </mc:Choice>
        <mc:Fallback xmlns="">
          <p:sp>
            <p:nvSpPr>
              <p:cNvPr id="2" name="Content Placeholder 1">
                <a:extLst>
                  <a:ext uri="{FF2B5EF4-FFF2-40B4-BE49-F238E27FC236}">
                    <a16:creationId xmlns:a16="http://schemas.microsoft.com/office/drawing/2014/main" id="{46B6A966-0E3C-87B0-C0CA-9DEA2BAA101E}"/>
                  </a:ext>
                </a:extLst>
              </p:cNvPr>
              <p:cNvSpPr>
                <a:spLocks noGrp="1" noRot="1" noChangeAspect="1" noMove="1" noResize="1" noEditPoints="1" noAdjustHandles="1" noChangeArrowheads="1" noChangeShapeType="1" noTextEdit="1"/>
              </p:cNvSpPr>
              <p:nvPr>
                <p:ph idx="1"/>
              </p:nvPr>
            </p:nvSpPr>
            <p:spPr>
              <a:xfrm>
                <a:off x="133082" y="1402888"/>
                <a:ext cx="5207544" cy="4328211"/>
              </a:xfrm>
              <a:blipFill>
                <a:blip r:embed="rId2"/>
                <a:stretch>
                  <a:fillRect l="-1874" t="-2113" r="-2342"/>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3F9E371C-A476-5141-953C-3E6CF92F5A61}"/>
              </a:ext>
            </a:extLst>
          </p:cNvPr>
          <p:cNvSpPr>
            <a:spLocks noGrp="1"/>
          </p:cNvSpPr>
          <p:nvPr>
            <p:ph type="title"/>
          </p:nvPr>
        </p:nvSpPr>
        <p:spPr/>
        <p:txBody>
          <a:bodyPr/>
          <a:lstStyle/>
          <a:p>
            <a:r>
              <a:rPr lang="en-US"/>
              <a:t>Deep Gaussian Process</a:t>
            </a:r>
          </a:p>
        </p:txBody>
      </p:sp>
      <p:sp>
        <p:nvSpPr>
          <p:cNvPr id="6" name="TextBox 5">
            <a:extLst>
              <a:ext uri="{FF2B5EF4-FFF2-40B4-BE49-F238E27FC236}">
                <a16:creationId xmlns:a16="http://schemas.microsoft.com/office/drawing/2014/main" id="{EBA55B06-C1DD-6605-2BCB-11E7FE9ABB26}"/>
              </a:ext>
            </a:extLst>
          </p:cNvPr>
          <p:cNvSpPr txBox="1"/>
          <p:nvPr/>
        </p:nvSpPr>
        <p:spPr>
          <a:xfrm>
            <a:off x="6573078" y="1372269"/>
            <a:ext cx="5339880" cy="738664"/>
          </a:xfrm>
          <a:prstGeom prst="rect">
            <a:avLst/>
          </a:prstGeom>
          <a:noFill/>
        </p:spPr>
        <p:txBody>
          <a:bodyPr wrap="square" rtlCol="0">
            <a:spAutoFit/>
          </a:bodyPr>
          <a:lstStyle/>
          <a:p>
            <a:r>
              <a:rPr lang="en-US" sz="1400" dirty="0"/>
              <a:t>Source:</a:t>
            </a:r>
            <a:r>
              <a:rPr lang="en-US" sz="1400" kern="100" dirty="0">
                <a:effectLst/>
                <a:latin typeface="Aptos" panose="020B0004020202020204" pitchFamily="34" charset="0"/>
                <a:ea typeface="Aptos" panose="020B0004020202020204" pitchFamily="34" charset="0"/>
                <a:cs typeface="Times New Roman" panose="02020603050405020304" pitchFamily="18" charset="0"/>
              </a:rPr>
              <a:t> Annie Sauer, Robert B. </a:t>
            </a:r>
            <a:r>
              <a:rPr lang="en-US" sz="1400" kern="100" dirty="0" err="1">
                <a:effectLst/>
                <a:latin typeface="Aptos" panose="020B0004020202020204" pitchFamily="34" charset="0"/>
                <a:ea typeface="Aptos" panose="020B0004020202020204" pitchFamily="34" charset="0"/>
                <a:cs typeface="Times New Roman" panose="02020603050405020304" pitchFamily="18" charset="0"/>
              </a:rPr>
              <a:t>Gramacy</a:t>
            </a:r>
            <a:r>
              <a:rPr lang="en-US" sz="1400" kern="100" dirty="0">
                <a:effectLst/>
                <a:latin typeface="Aptos" panose="020B0004020202020204" pitchFamily="34" charset="0"/>
                <a:ea typeface="Aptos" panose="020B0004020202020204" pitchFamily="34" charset="0"/>
                <a:cs typeface="Times New Roman" panose="02020603050405020304" pitchFamily="18" charset="0"/>
              </a:rPr>
              <a:t> &amp; David Higdon (2023). Active Learning for Deep Gaussian Process Surrogates, </a:t>
            </a:r>
            <a:r>
              <a:rPr lang="en-US" sz="1400" kern="100" dirty="0" err="1">
                <a:effectLst/>
                <a:latin typeface="Aptos" panose="020B0004020202020204" pitchFamily="34" charset="0"/>
                <a:ea typeface="Aptos" panose="020B0004020202020204" pitchFamily="34" charset="0"/>
                <a:cs typeface="Times New Roman" panose="02020603050405020304" pitchFamily="18" charset="0"/>
              </a:rPr>
              <a:t>Technometrics</a:t>
            </a:r>
            <a:r>
              <a:rPr lang="en-US" sz="1400" kern="100" dirty="0">
                <a:effectLst/>
                <a:latin typeface="Aptos" panose="020B0004020202020204" pitchFamily="34" charset="0"/>
                <a:ea typeface="Aptos" panose="020B0004020202020204" pitchFamily="34" charset="0"/>
                <a:cs typeface="Times New Roman" panose="02020603050405020304" pitchFamily="18" charset="0"/>
              </a:rPr>
              <a:t>, 65:1, 4-18.</a:t>
            </a:r>
            <a:endParaRPr lang="en-US" sz="1400" dirty="0"/>
          </a:p>
        </p:txBody>
      </p:sp>
      <p:pic>
        <p:nvPicPr>
          <p:cNvPr id="11" name="Picture 10">
            <a:extLst>
              <a:ext uri="{FF2B5EF4-FFF2-40B4-BE49-F238E27FC236}">
                <a16:creationId xmlns:a16="http://schemas.microsoft.com/office/drawing/2014/main" id="{0B3AD175-DB9A-416C-E4BD-A9BFC9405F44}"/>
              </a:ext>
            </a:extLst>
          </p:cNvPr>
          <p:cNvPicPr>
            <a:picLocks noChangeAspect="1"/>
          </p:cNvPicPr>
          <p:nvPr/>
        </p:nvPicPr>
        <p:blipFill>
          <a:blip r:embed="rId3"/>
          <a:srcRect r="37750"/>
          <a:stretch/>
        </p:blipFill>
        <p:spPr>
          <a:xfrm>
            <a:off x="5039445" y="2451652"/>
            <a:ext cx="6767496" cy="3803374"/>
          </a:xfrm>
          <a:prstGeom prst="rect">
            <a:avLst/>
          </a:prstGeom>
        </p:spPr>
      </p:pic>
    </p:spTree>
    <p:extLst>
      <p:ext uri="{BB962C8B-B14F-4D97-AF65-F5344CB8AC3E}">
        <p14:creationId xmlns:p14="http://schemas.microsoft.com/office/powerpoint/2010/main" val="701927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graph of a graph&#10;&#10;Description automatically generated">
            <a:extLst>
              <a:ext uri="{FF2B5EF4-FFF2-40B4-BE49-F238E27FC236}">
                <a16:creationId xmlns:a16="http://schemas.microsoft.com/office/drawing/2014/main" id="{0E1B81F6-C495-8AC2-E14E-32C2863CAE35}"/>
              </a:ext>
            </a:extLst>
          </p:cNvPr>
          <p:cNvPicPr>
            <a:picLocks noChangeAspect="1"/>
          </p:cNvPicPr>
          <p:nvPr/>
        </p:nvPicPr>
        <p:blipFill>
          <a:blip r:embed="rId2"/>
          <a:stretch>
            <a:fillRect/>
          </a:stretch>
        </p:blipFill>
        <p:spPr>
          <a:xfrm>
            <a:off x="609600" y="2043309"/>
            <a:ext cx="10972800" cy="3703318"/>
          </a:xfrm>
          <a:prstGeom prst="rect">
            <a:avLst/>
          </a:prstGeom>
          <a:noFill/>
        </p:spPr>
      </p:pic>
      <p:sp>
        <p:nvSpPr>
          <p:cNvPr id="3" name="Title 2">
            <a:extLst>
              <a:ext uri="{FF2B5EF4-FFF2-40B4-BE49-F238E27FC236}">
                <a16:creationId xmlns:a16="http://schemas.microsoft.com/office/drawing/2014/main" id="{E0A3CF6F-DF7C-4EDD-93EE-63D119D74FA0}"/>
              </a:ext>
            </a:extLst>
          </p:cNvPr>
          <p:cNvSpPr>
            <a:spLocks noGrp="1"/>
          </p:cNvSpPr>
          <p:nvPr>
            <p:ph type="title"/>
          </p:nvPr>
        </p:nvSpPr>
        <p:spPr>
          <a:xfrm>
            <a:off x="609600" y="219508"/>
            <a:ext cx="10972800" cy="1008771"/>
          </a:xfrm>
        </p:spPr>
        <p:txBody>
          <a:bodyPr anchor="ctr">
            <a:normAutofit/>
          </a:bodyPr>
          <a:lstStyle/>
          <a:p>
            <a:r>
              <a:rPr lang="en-US"/>
              <a:t>Deep Gaussian Process</a:t>
            </a:r>
          </a:p>
        </p:txBody>
      </p:sp>
    </p:spTree>
    <p:extLst>
      <p:ext uri="{BB962C8B-B14F-4D97-AF65-F5344CB8AC3E}">
        <p14:creationId xmlns:p14="http://schemas.microsoft.com/office/powerpoint/2010/main" val="37144754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A5F04AE-EBA2-23F5-A6C6-30BF28350DE8}"/>
              </a:ext>
            </a:extLst>
          </p:cNvPr>
          <p:cNvSpPr>
            <a:spLocks noGrp="1"/>
          </p:cNvSpPr>
          <p:nvPr>
            <p:ph idx="1"/>
          </p:nvPr>
        </p:nvSpPr>
        <p:spPr>
          <a:xfrm>
            <a:off x="609600" y="1441524"/>
            <a:ext cx="6885904" cy="4906889"/>
          </a:xfrm>
        </p:spPr>
        <p:txBody>
          <a:bodyPr>
            <a:normAutofit lnSpcReduction="10000"/>
          </a:bodyPr>
          <a:lstStyle/>
          <a:p>
            <a:r>
              <a:rPr lang="en-US"/>
              <a:t>High-Speed Army Reference Vehicle</a:t>
            </a:r>
          </a:p>
          <a:p>
            <a:r>
              <a:rPr lang="en-US"/>
              <a:t>Generated by Computational Fluid Dynamics (CFD) simulations with solver CBAERO</a:t>
            </a:r>
          </a:p>
          <a:p>
            <a:pPr defTabSz="914400"/>
            <a:r>
              <a:rPr lang="en-US"/>
              <a:t>HARV a cruciform geometry</a:t>
            </a:r>
          </a:p>
          <a:p>
            <a:pPr lvl="1" defTabSz="914400"/>
            <a:r>
              <a:rPr lang="en-US"/>
              <a:t>A re-entry body with four articulating fins</a:t>
            </a:r>
          </a:p>
          <a:p>
            <a:r>
              <a:rPr lang="en-US"/>
              <a:t>8 predictors: </a:t>
            </a:r>
            <a:r>
              <a:rPr lang="en-US" err="1"/>
              <a:t>mach</a:t>
            </a:r>
            <a:r>
              <a:rPr lang="en-US"/>
              <a:t>, alpha, beta, altitude, fin1, fin2, fin3, fin4</a:t>
            </a:r>
          </a:p>
          <a:p>
            <a:r>
              <a:rPr lang="en-US"/>
              <a:t>6 outcomes: 3 forces and 3 moments</a:t>
            </a:r>
          </a:p>
          <a:p>
            <a:r>
              <a:rPr lang="en-US"/>
              <a:t>~1600 points</a:t>
            </a:r>
          </a:p>
          <a:p>
            <a:r>
              <a:rPr lang="en-US" sz="2400">
                <a:effectLst/>
              </a:rPr>
              <a:t>Comparison of repeated draws of 300 samples</a:t>
            </a:r>
          </a:p>
        </p:txBody>
      </p:sp>
      <p:sp>
        <p:nvSpPr>
          <p:cNvPr id="3" name="Title 2">
            <a:extLst>
              <a:ext uri="{FF2B5EF4-FFF2-40B4-BE49-F238E27FC236}">
                <a16:creationId xmlns:a16="http://schemas.microsoft.com/office/drawing/2014/main" id="{4D8101D0-7CA6-F915-0F0C-4081557A12D3}"/>
              </a:ext>
            </a:extLst>
          </p:cNvPr>
          <p:cNvSpPr>
            <a:spLocks noGrp="1"/>
          </p:cNvSpPr>
          <p:nvPr>
            <p:ph type="title"/>
          </p:nvPr>
        </p:nvSpPr>
        <p:spPr/>
        <p:txBody>
          <a:bodyPr/>
          <a:lstStyle/>
          <a:p>
            <a:r>
              <a:rPr lang="en-US" dirty="0"/>
              <a:t>HARV Geometry Simulation Study</a:t>
            </a:r>
          </a:p>
        </p:txBody>
      </p:sp>
      <p:pic>
        <p:nvPicPr>
          <p:cNvPr id="6" name="Picture 5">
            <a:extLst>
              <a:ext uri="{FF2B5EF4-FFF2-40B4-BE49-F238E27FC236}">
                <a16:creationId xmlns:a16="http://schemas.microsoft.com/office/drawing/2014/main" id="{ABC6F4AC-6A94-05A0-2A9F-8DB0CB70E25C}"/>
              </a:ext>
            </a:extLst>
          </p:cNvPr>
          <p:cNvPicPr>
            <a:picLocks noChangeAspect="1"/>
          </p:cNvPicPr>
          <p:nvPr/>
        </p:nvPicPr>
        <p:blipFill>
          <a:blip r:embed="rId3"/>
          <a:stretch>
            <a:fillRect/>
          </a:stretch>
        </p:blipFill>
        <p:spPr>
          <a:xfrm>
            <a:off x="7376880" y="2080595"/>
            <a:ext cx="4787733" cy="3034604"/>
          </a:xfrm>
          <a:prstGeom prst="rect">
            <a:avLst/>
          </a:prstGeom>
        </p:spPr>
      </p:pic>
    </p:spTree>
    <p:extLst>
      <p:ext uri="{BB962C8B-B14F-4D97-AF65-F5344CB8AC3E}">
        <p14:creationId xmlns:p14="http://schemas.microsoft.com/office/powerpoint/2010/main" val="3454958025"/>
      </p:ext>
    </p:extLst>
  </p:cSld>
  <p:clrMapOvr>
    <a:masterClrMapping/>
  </p:clrMapOvr>
  <p:extLst>
    <p:ext uri="{6950BFC3-D8DA-4A85-94F7-54DA5524770B}">
      <p188:commentRel xmlns:p188="http://schemas.microsoft.com/office/powerpoint/2018/8/main" r:id="rId2"/>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7D35997-2D9E-C523-AB9E-0174072D7DB2}"/>
              </a:ext>
            </a:extLst>
          </p:cNvPr>
          <p:cNvSpPr>
            <a:spLocks noGrp="1"/>
          </p:cNvSpPr>
          <p:nvPr>
            <p:ph idx="4294967295"/>
          </p:nvPr>
        </p:nvSpPr>
        <p:spPr>
          <a:xfrm>
            <a:off x="0" y="1441450"/>
            <a:ext cx="3313043" cy="4906963"/>
          </a:xfrm>
        </p:spPr>
        <p:txBody>
          <a:bodyPr/>
          <a:lstStyle/>
          <a:p>
            <a:pPr marL="57150" indent="0">
              <a:buNone/>
            </a:pPr>
            <a:endParaRPr lang="en-US"/>
          </a:p>
          <a:p>
            <a:endParaRPr lang="en-US"/>
          </a:p>
        </p:txBody>
      </p:sp>
      <p:pic>
        <p:nvPicPr>
          <p:cNvPr id="6" name="Picture 5" descr="A group of graphs showing different types of data&#10;&#10;Description automatically generated with medium confidence">
            <a:extLst>
              <a:ext uri="{FF2B5EF4-FFF2-40B4-BE49-F238E27FC236}">
                <a16:creationId xmlns:a16="http://schemas.microsoft.com/office/drawing/2014/main" id="{B5868925-2046-AABF-2112-092F8D7332DB}"/>
              </a:ext>
            </a:extLst>
          </p:cNvPr>
          <p:cNvPicPr>
            <a:picLocks noChangeAspect="1"/>
          </p:cNvPicPr>
          <p:nvPr/>
        </p:nvPicPr>
        <p:blipFill>
          <a:blip r:embed="rId2"/>
          <a:stretch>
            <a:fillRect/>
          </a:stretch>
        </p:blipFill>
        <p:spPr>
          <a:xfrm>
            <a:off x="3727448" y="0"/>
            <a:ext cx="8464552" cy="6348413"/>
          </a:xfrm>
          <a:prstGeom prst="rect">
            <a:avLst/>
          </a:prstGeom>
        </p:spPr>
      </p:pic>
      <p:sp>
        <p:nvSpPr>
          <p:cNvPr id="8" name="TextBox 7">
            <a:extLst>
              <a:ext uri="{FF2B5EF4-FFF2-40B4-BE49-F238E27FC236}">
                <a16:creationId xmlns:a16="http://schemas.microsoft.com/office/drawing/2014/main" id="{76DC4AFF-7497-EAEA-9FE0-7310C1F32EBD}"/>
              </a:ext>
            </a:extLst>
          </p:cNvPr>
          <p:cNvSpPr txBox="1"/>
          <p:nvPr/>
        </p:nvSpPr>
        <p:spPr>
          <a:xfrm>
            <a:off x="159026" y="2204710"/>
            <a:ext cx="3154017" cy="1938992"/>
          </a:xfrm>
          <a:prstGeom prst="rect">
            <a:avLst/>
          </a:prstGeom>
          <a:noFill/>
        </p:spPr>
        <p:txBody>
          <a:bodyPr wrap="square" rtlCol="0">
            <a:spAutoFit/>
          </a:bodyPr>
          <a:lstStyle/>
          <a:p>
            <a:pPr marL="285750" indent="-285750">
              <a:buFont typeface="Arial" panose="020B0604020202020204" pitchFamily="34" charset="0"/>
              <a:buChar char="•"/>
            </a:pPr>
            <a:r>
              <a:rPr lang="en-US" sz="2400"/>
              <a:t>Deep Gaussian Process Models Improve Significantly Over Standard GPs</a:t>
            </a:r>
          </a:p>
        </p:txBody>
      </p:sp>
      <p:sp>
        <p:nvSpPr>
          <p:cNvPr id="9" name="Title 2">
            <a:extLst>
              <a:ext uri="{FF2B5EF4-FFF2-40B4-BE49-F238E27FC236}">
                <a16:creationId xmlns:a16="http://schemas.microsoft.com/office/drawing/2014/main" id="{1CB8DAE6-31F3-4111-B877-BD1E9C418600}"/>
              </a:ext>
            </a:extLst>
          </p:cNvPr>
          <p:cNvSpPr txBox="1">
            <a:spLocks/>
          </p:cNvSpPr>
          <p:nvPr/>
        </p:nvSpPr>
        <p:spPr>
          <a:xfrm>
            <a:off x="543340" y="246012"/>
            <a:ext cx="2703443" cy="1008771"/>
          </a:xfrm>
          <a:prstGeom prst="rect">
            <a:avLst/>
          </a:prstGeom>
        </p:spPr>
        <p:txBody>
          <a:bodyPr/>
          <a:lstStyle>
            <a:lvl1pPr algn="l" rtl="0" eaLnBrk="1" latinLnBrk="0" hangingPunct="1">
              <a:lnSpc>
                <a:spcPct val="90000"/>
              </a:lnSpc>
              <a:spcBef>
                <a:spcPct val="0"/>
              </a:spcBef>
              <a:buNone/>
              <a:defRPr kumimoji="0" sz="3200" b="1" kern="1200">
                <a:solidFill>
                  <a:schemeClr val="accent1">
                    <a:lumMod val="75000"/>
                  </a:schemeClr>
                </a:solidFill>
                <a:effectLst/>
                <a:latin typeface="Calibri" panose="020F0502020204030204" pitchFamily="34" charset="0"/>
                <a:ea typeface="+mj-ea"/>
                <a:cs typeface="Calibri" panose="020F0502020204030204" pitchFamily="34" charset="0"/>
              </a:defRPr>
            </a:lvl1pPr>
          </a:lstStyle>
          <a:p>
            <a:pPr defTabSz="914400"/>
            <a:r>
              <a:rPr lang="en-US"/>
              <a:t>Root mean square error</a:t>
            </a:r>
          </a:p>
        </p:txBody>
      </p:sp>
    </p:spTree>
    <p:extLst>
      <p:ext uri="{BB962C8B-B14F-4D97-AF65-F5344CB8AC3E}">
        <p14:creationId xmlns:p14="http://schemas.microsoft.com/office/powerpoint/2010/main" val="33075636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2015_PPT_UNC_V7.06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spDef>
      <a:spPr bwMode="auto">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lin ang="16200000" scaled="1"/>
          <a:tileRect/>
        </a:gradFill>
        <a:ln>
          <a:solidFill>
            <a:schemeClr val="accent1">
              <a:lumMod val="75000"/>
            </a:schemeClr>
          </a:solidFill>
          <a:headEnd/>
          <a:tailEnd/>
        </a:ln>
      </a:spPr>
      <a:bodyPr rtlCol="0" anchor="b">
        <a:prstTxWarp prst="textNoShape">
          <a:avLst/>
        </a:prstTxWarp>
      </a:bodyPr>
      <a:lstStyle>
        <a:defPPr algn="ctr">
          <a:spcBef>
            <a:spcPct val="0"/>
          </a:spcBef>
          <a:defRPr sz="1600" dirty="0">
            <a:solidFill>
              <a:srgbClr val="000000"/>
            </a:solidFill>
          </a:defRPr>
        </a:defPPr>
      </a:lstStyle>
      <a:style>
        <a:lnRef idx="1">
          <a:schemeClr val="accent1"/>
        </a:lnRef>
        <a:fillRef idx="2">
          <a:schemeClr val="accent1"/>
        </a:fillRef>
        <a:effectRef idx="1">
          <a:schemeClr val="accent1"/>
        </a:effectRef>
        <a:fontRef idx="minor">
          <a:schemeClr val="dk1"/>
        </a:fontRef>
      </a:style>
    </a:spDef>
    <a:lnDef>
      <a:spPr>
        <a:ln w="28575" cmpd="sng">
          <a:solidFill>
            <a:schemeClr val="accent1">
              <a:lumMod val="75000"/>
            </a:schemeClr>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FPI_Seal_1_OUO-ECI-Wide" id="{28738964-7C9D-4581-A964-57EC709BE586}" vid="{BF8AF994-E19F-44ED-9620-0678EC3BBDB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622E2282D440B4F86A8A78F8C004542" ma:contentTypeVersion="16" ma:contentTypeDescription="Create a new document." ma:contentTypeScope="" ma:versionID="9d0493cd2ecc49bcddb781ab6a8b3923">
  <xsd:schema xmlns:xsd="http://www.w3.org/2001/XMLSchema" xmlns:xs="http://www.w3.org/2001/XMLSchema" xmlns:p="http://schemas.microsoft.com/office/2006/metadata/properties" xmlns:ns2="84ba7c60-6790-41c0-a1fa-fbea2b8e99c7" xmlns:ns3="c9f35ccc-6209-459d-883f-7338e0673cc1" xmlns:ns4="cdbd341c-9425-4527-8200-dbc5093c0c26" targetNamespace="http://schemas.microsoft.com/office/2006/metadata/properties" ma:root="true" ma:fieldsID="20d5bc44024ddd939036f77ab78d5e19" ns2:_="" ns3:_="" ns4:_="">
    <xsd:import namespace="84ba7c60-6790-41c0-a1fa-fbea2b8e99c7"/>
    <xsd:import namespace="c9f35ccc-6209-459d-883f-7338e0673cc1"/>
    <xsd:import namespace="cdbd341c-9425-4527-8200-dbc5093c0c2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LengthInSeconds" minOccurs="0"/>
                <xsd:element ref="ns2:MediaServiceDateTaken" minOccurs="0"/>
                <xsd:element ref="ns2:MediaServiceLocation" minOccurs="0"/>
                <xsd:element ref="ns2:lcf76f155ced4ddcb4097134ff3c332f" minOccurs="0"/>
                <xsd:element ref="ns4: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ba7c60-6790-41c0-a1fa-fbea2b8e99c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LengthInSeconds" ma:index="16" nillable="true" ma:displayName="Length (seconds)" ma:internalName="MediaLengthInSeconds" ma:readOnly="true">
      <xsd:simpleType>
        <xsd:restriction base="dms:Unknown"/>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3a22c89-3912-4715-9657-2989270db28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9f35ccc-6209-459d-883f-7338e0673cc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dbd341c-9425-4527-8200-dbc5093c0c26"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9b56970d-5809-4464-b4d9-76edb25450fa}" ma:internalName="TaxCatchAll" ma:showField="CatchAllData" ma:web="c9f35ccc-6209-459d-883f-7338e0673c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4ba7c60-6790-41c0-a1fa-fbea2b8e99c7">
      <Terms xmlns="http://schemas.microsoft.com/office/infopath/2007/PartnerControls"/>
    </lcf76f155ced4ddcb4097134ff3c332f>
    <TaxCatchAll xmlns="cdbd341c-9425-4527-8200-dbc5093c0c26" xsi:nil="true"/>
  </documentManagement>
</p:properties>
</file>

<file path=customXml/itemProps1.xml><?xml version="1.0" encoding="utf-8"?>
<ds:datastoreItem xmlns:ds="http://schemas.openxmlformats.org/officeDocument/2006/customXml" ds:itemID="{F4109E61-9ED8-4A09-AA2E-3D12EB6B79A7}">
  <ds:schemaRefs>
    <ds:schemaRef ds:uri="http://schemas.microsoft.com/sharepoint/v3/contenttype/forms"/>
  </ds:schemaRefs>
</ds:datastoreItem>
</file>

<file path=customXml/itemProps2.xml><?xml version="1.0" encoding="utf-8"?>
<ds:datastoreItem xmlns:ds="http://schemas.openxmlformats.org/officeDocument/2006/customXml" ds:itemID="{7E70C525-C07E-4F6E-84EA-EE9FD831D2A9}">
  <ds:schemaRefs>
    <ds:schemaRef ds:uri="84ba7c60-6790-41c0-a1fa-fbea2b8e99c7"/>
    <ds:schemaRef ds:uri="c9f35ccc-6209-459d-883f-7338e0673cc1"/>
    <ds:schemaRef ds:uri="cdbd341c-9425-4527-8200-dbc5093c0c2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47FB945-149B-45B0-A48C-CCF888B21067}">
  <ds:schemaRefs>
    <ds:schemaRef ds:uri="84ba7c60-6790-41c0-a1fa-fbea2b8e99c7"/>
    <ds:schemaRef ds:uri="c9f35ccc-6209-459d-883f-7338e0673cc1"/>
    <ds:schemaRef ds:uri="cdbd341c-9425-4527-8200-dbc5093c0c2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2015_PPT_UNC_V7</Template>
  <TotalTime>1346</TotalTime>
  <Words>1656</Words>
  <Application>Microsoft Office PowerPoint</Application>
  <PresentationFormat>Widescreen</PresentationFormat>
  <Paragraphs>151</Paragraphs>
  <Slides>27</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Aptos</vt:lpstr>
      <vt:lpstr>Arial</vt:lpstr>
      <vt:lpstr>Calibri</vt:lpstr>
      <vt:lpstr>Cambria Math</vt:lpstr>
      <vt:lpstr>Lucida Grande</vt:lpstr>
      <vt:lpstr>Open Sans</vt:lpstr>
      <vt:lpstr>Wingdings</vt:lpstr>
      <vt:lpstr>Wingdings 2</vt:lpstr>
      <vt:lpstr>2015_PPT_UNC_V7.06 (1)</vt:lpstr>
      <vt:lpstr>Active Learning with Deep Gaussian Processes for Aero Database Construction </vt:lpstr>
      <vt:lpstr>Special thanks to collaborators and summer internship</vt:lpstr>
      <vt:lpstr>Generation of Aerodynamic Databases</vt:lpstr>
      <vt:lpstr>Surrogate Model for Computer Experiment: Gaussian Process</vt:lpstr>
      <vt:lpstr>Beyond Simple Gaussian Process Models</vt:lpstr>
      <vt:lpstr>Deep Gaussian Process</vt:lpstr>
      <vt:lpstr>Deep Gaussian Process</vt:lpstr>
      <vt:lpstr>HARV Geometry Simulation Study</vt:lpstr>
      <vt:lpstr>PowerPoint Presentation</vt:lpstr>
      <vt:lpstr>Continuous rank probability score</vt:lpstr>
      <vt:lpstr>Trimmed Aero Database Construction</vt:lpstr>
      <vt:lpstr>Trimmed Aero Database Construction</vt:lpstr>
      <vt:lpstr>Use Contour Estimation to Construct Trimmed Aero Databases </vt:lpstr>
      <vt:lpstr>Active Learning + Contour Estimation</vt:lpstr>
      <vt:lpstr>Active Learning + Contour Estimation</vt:lpstr>
      <vt:lpstr>Challenge: working with multiple contours simultaneously</vt:lpstr>
      <vt:lpstr>Proposed method: 3D pareto front + tricands</vt:lpstr>
      <vt:lpstr>Demonstration of Proposed Method</vt:lpstr>
      <vt:lpstr>Comparison</vt:lpstr>
      <vt:lpstr>Simulation Results: RMSE and Sensitivity (100 replicates)</vt:lpstr>
      <vt:lpstr>Improved Metrics for Multiple Contour Estimation</vt:lpstr>
      <vt:lpstr>Simulation Results: Weighted RMSE and Sensitivity (100 replicates)</vt:lpstr>
      <vt:lpstr>Conclusions</vt:lpstr>
      <vt:lpstr>Future Work</vt:lpstr>
      <vt:lpstr>References</vt:lpstr>
      <vt:lpstr>Contact Information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Should not exceed two lines</dc:title>
  <dc:creator>Quinlan, Kevin Randall</dc:creator>
  <cp:lastModifiedBy>Prim, Shih-Ni [LLNL Collaborator]</cp:lastModifiedBy>
  <cp:revision>1</cp:revision>
  <cp:lastPrinted>2015-04-28T22:04:16Z</cp:lastPrinted>
  <dcterms:created xsi:type="dcterms:W3CDTF">2021-09-01T16:52:48Z</dcterms:created>
  <dcterms:modified xsi:type="dcterms:W3CDTF">2024-10-08T21:20:35Z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0x010100E622E2282D440B4F86A8A78F8C004542</vt:lpwstr>
  </property>
  <property fmtid="{D5CDD505-2E9C-101B-9397-08002B2CF9AE}" pid="3" name="MediaServiceImageTags">
    <vt:lpwstr/>
  </property>
</Properties>
</file>